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60" r:id="rId3"/>
    <p:sldId id="262" r:id="rId4"/>
    <p:sldId id="263" r:id="rId5"/>
    <p:sldId id="264" r:id="rId6"/>
    <p:sldId id="265" r:id="rId7"/>
    <p:sldId id="268" r:id="rId8"/>
    <p:sldId id="270" r:id="rId9"/>
    <p:sldId id="271" r:id="rId10"/>
    <p:sldId id="266" r:id="rId11"/>
    <p:sldId id="267" r:id="rId12"/>
    <p:sldId id="269" r:id="rId13"/>
    <p:sldId id="272" r:id="rId14"/>
    <p:sldId id="273" r:id="rId15"/>
    <p:sldId id="300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8" r:id="rId27"/>
    <p:sldId id="286" r:id="rId28"/>
    <p:sldId id="290" r:id="rId29"/>
    <p:sldId id="289" r:id="rId30"/>
    <p:sldId id="291" r:id="rId31"/>
    <p:sldId id="292" r:id="rId32"/>
    <p:sldId id="302" r:id="rId33"/>
    <p:sldId id="293" r:id="rId34"/>
    <p:sldId id="294" r:id="rId35"/>
    <p:sldId id="295" r:id="rId36"/>
    <p:sldId id="296" r:id="rId37"/>
    <p:sldId id="297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5D"/>
    <a:srgbClr val="D14370"/>
    <a:srgbClr val="F9D1CE"/>
    <a:srgbClr val="925743"/>
    <a:srgbClr val="A5B26A"/>
    <a:srgbClr val="CCAD9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727" autoAdjust="0"/>
  </p:normalViewPr>
  <p:slideViewPr>
    <p:cSldViewPr snapToGrid="0">
      <p:cViewPr varScale="1">
        <p:scale>
          <a:sx n="67" d="100"/>
          <a:sy n="67" d="100"/>
        </p:scale>
        <p:origin x="9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8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385356-DBC6-A5C4-F378-FAD8000441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7AC4E-A709-C87E-A3DF-AFADB19526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C5F54-BD9A-497E-8267-78F440D0075D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0B538-A83D-FE50-88C5-169F78A2AC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F2D51-1B15-FDF9-2B5B-A2E1880B69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FF14F-38E6-4F7B-8A90-5D898697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49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AF232-1C06-4DDB-96EB-B06C7CCC615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6A784-45F0-42CC-BB20-AA2A7006D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6A784-45F0-42CC-BB20-AA2A7006D7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0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từng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ngôi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nha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̀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đến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slide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câu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hỏi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Khi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đa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̃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hoàn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thành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4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câu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hỏi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nhấp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chuột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1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lần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hiện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lên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mũi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tên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̀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nhấp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́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đến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kết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luận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6A784-45F0-42CC-BB20-AA2A7006D7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5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cô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gái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ngay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góc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quay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slide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nhà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6A784-45F0-42CC-BB20-AA2A7006D7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49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cô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gái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ngay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góc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quay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slide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nhà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6A784-45F0-42CC-BB20-AA2A7006D7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68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cô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gái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ngay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góc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quay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slide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nhà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6A784-45F0-42CC-BB20-AA2A7006D7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1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cô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gái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ngay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góc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quay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slide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nhà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6A784-45F0-42CC-BB20-AA2A7006D7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cô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gái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ngay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góc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quay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slide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nhà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6A784-45F0-42CC-BB20-AA2A7006D7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6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B1419F-2296-4BA9-27D8-4CEE45D64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5D86A4B-E967-2C7E-C332-51DAF0F90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A7BEE6-FA29-45FA-9969-C84D4A28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9918AA-9C40-B2B9-DDA3-89FA57BF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0215745-95CC-0D82-4527-63BEFFDCC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8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6B6EAF-AC0E-22F9-7F2C-243B2FF9E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98FC918-0ADF-8BF4-D3A8-70806A89A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9998F9-D9E7-E5F3-63F9-EF365BBF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7F1833-77B3-2E6F-83B7-3F95567D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6ECF51-64F6-227F-31E9-825384EA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9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342732A-F4ED-22A7-2473-3435C6466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E3BB427-0164-2174-A3FB-503512211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D2DA36-D580-0957-39B6-BA55AA6E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AE17BF-6521-0B01-D829-840EC6F8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A711DF-AF0A-A61B-68FB-07C44DAD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7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0169A9-572D-142D-466C-4229166C5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6B68CA-4B5B-21E3-CD2D-0B30CC523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447CF21-28FF-0877-9A42-AECA5BB5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61A46F-3198-1F08-BDC0-BFC83E64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0FC7D0-6B67-0671-41BC-44F94A5A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7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ED6495-E148-1C57-2FE4-D12E5B57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3E23287-F2EE-0CCF-176C-52A9C54E5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BB6C554-EAF7-253F-87C9-5187DD1DD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5B1746-41E5-560F-4A73-84048343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E4F18B-0BD5-9AEF-D620-3ABA046D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2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37B51C-482F-2360-E8D0-B2FDB001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6799D5-FC59-80BA-965F-91E317878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366374-89FD-C681-1B10-34D5BA190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A122DE9-36F8-3F69-F659-1574F051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0930925-6D09-85A0-6277-390D9C88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15B4FDF-DF6A-A30A-6ACE-6D8D3BEE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9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7AEAB-1FE1-EBE1-5B93-3F9CD0D8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86BB80-C273-31CC-CD66-FB33B81A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C80A69-D2C7-F619-ACBB-3E5D31BE6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DBE8916-2BAF-2D2E-2234-DC7C30C94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6E66411-5E9F-45D8-D4C4-A01085D6F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98758C-7472-B846-572E-7C53D024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B2A0226-5BE7-EE97-7CF6-344A81C4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35D3BD8-BE37-B550-8B5A-45819F80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9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E4E869-44FD-362C-EFC8-95DC0A49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04877D4-A7EC-9FF1-2D08-26A49CF47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3149805-8C73-8B76-5A9A-71DDA1877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50157D2-D68A-DEFF-BB9B-D46ABD97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7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0284D7E-8DF5-63B9-2E41-5BCF1052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77B8075-C275-4FF1-817C-2208B7F9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C4697D9-2E70-C3BD-C6AB-FCCE3532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7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9EC54B-F436-0FFE-94B4-99F100AE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1C14136-E263-A7C7-B720-DFFBA0D5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D014B58-16C5-4203-D26B-1B7598791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3C3CFF2-EA67-340C-E956-76F4B9AB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3D77B-7050-5230-1A88-E0B166B4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1A608DA-FEED-02F7-664A-A22D2B98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6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6FCBCD-4407-31EB-E289-4BD96483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5B22EE8-6DAC-8260-00C0-B043F3EE7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F18201-2312-FEC0-D614-3839594C0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16ED52A-FC44-A890-0BB4-B01E4C41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367A84-F520-B936-8AC6-504C4BA9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2176E6-52E8-A248-F96B-0B786C12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61CAD34-ECEB-EA51-326B-AF539B75C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ACEFEB-F67F-21E0-05F8-9FB672852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51A309-5632-50D1-E71B-F41D20634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7AAB0-B21A-41F1-B421-989E2EA89C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ADA4B9-B257-7305-61A8-326CA464A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7491744-EDAC-3CCD-1F53-5EBF4E468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AFC21-55BD-40F5-9603-A6826032E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3.wdp"/><Relationship Id="rId7" Type="http://schemas.openxmlformats.org/officeDocument/2006/relationships/slide" Target="slide13.xml"/><Relationship Id="rId12" Type="http://schemas.openxmlformats.org/officeDocument/2006/relationships/slide" Target="slide16.xml"/><Relationship Id="rId17" Type="http://schemas.microsoft.com/office/2007/relationships/hdphoto" Target="../media/hdphoto11.wdp"/><Relationship Id="rId25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23" Type="http://schemas.microsoft.com/office/2007/relationships/hdphoto" Target="../media/hdphoto14.wdp"/><Relationship Id="rId10" Type="http://schemas.openxmlformats.org/officeDocument/2006/relationships/slide" Target="slide14.xml"/><Relationship Id="rId19" Type="http://schemas.microsoft.com/office/2007/relationships/hdphoto" Target="../media/hdphoto12.wdp"/><Relationship Id="rId4" Type="http://schemas.openxmlformats.org/officeDocument/2006/relationships/notesSlide" Target="../notesSlides/notesSlide2.xml"/><Relationship Id="rId9" Type="http://schemas.microsoft.com/office/2007/relationships/hdphoto" Target="../media/hdphoto10.wdp"/><Relationship Id="rId14" Type="http://schemas.openxmlformats.org/officeDocument/2006/relationships/slide" Target="slide17.xml"/><Relationship Id="rId22" Type="http://schemas.openxmlformats.org/officeDocument/2006/relationships/image" Target="../media/image25.png"/><Relationship Id="rId27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microsoft.com/office/2007/relationships/hdphoto" Target="../media/hdphoto10.wdp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10" Type="http://schemas.openxmlformats.org/officeDocument/2006/relationships/image" Target="../media/image15.jpg"/><Relationship Id="rId4" Type="http://schemas.openxmlformats.org/officeDocument/2006/relationships/notesSlide" Target="../notesSlides/notesSlide3.xml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microsoft.com/office/2007/relationships/hdphoto" Target="../media/hdphoto16.wdp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slide" Target="slide12.xml"/><Relationship Id="rId9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9.jp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microsoft.com/office/2007/relationships/hdphoto" Target="../media/hdphoto10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10.jp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microsoft.com/office/2007/relationships/hdphoto" Target="../media/hdphoto10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9.pn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30.png"/><Relationship Id="rId4" Type="http://schemas.microsoft.com/office/2007/relationships/hdphoto" Target="../media/hdphoto16.wdp"/><Relationship Id="rId9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microsoft.com/office/2007/relationships/hdphoto" Target="../media/hdphoto17.wdp"/><Relationship Id="rId9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slideLayout" Target="../slideLayouts/slideLayout2.xml"/><Relationship Id="rId7" Type="http://schemas.microsoft.com/office/2007/relationships/hdphoto" Target="../media/hdphoto17.wdp"/><Relationship Id="rId12" Type="http://schemas.openxmlformats.org/officeDocument/2006/relationships/image" Target="../media/image3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36.jpg"/><Relationship Id="rId5" Type="http://schemas.openxmlformats.org/officeDocument/2006/relationships/image" Target="../media/image31.jpeg"/><Relationship Id="rId10" Type="http://schemas.openxmlformats.org/officeDocument/2006/relationships/image" Target="../media/image35.jpg"/><Relationship Id="rId4" Type="http://schemas.openxmlformats.org/officeDocument/2006/relationships/audio" Target="../media/audio1.wav"/><Relationship Id="rId9" Type="http://schemas.openxmlformats.org/officeDocument/2006/relationships/image" Target="../media/image34.jpg"/><Relationship Id="rId1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microsoft.com/office/2007/relationships/media" Target="../media/media4.mp3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3" Type="http://schemas.openxmlformats.org/officeDocument/2006/relationships/image" Target="../media/image8.jpg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jpg"/><Relationship Id="rId10" Type="http://schemas.openxmlformats.org/officeDocument/2006/relationships/image" Target="../media/image13.png"/><Relationship Id="rId4" Type="http://schemas.openxmlformats.org/officeDocument/2006/relationships/image" Target="../media/image9.jpg"/><Relationship Id="rId9" Type="http://schemas.microsoft.com/office/2007/relationships/hdphoto" Target="../media/hdphoto6.wdp"/><Relationship Id="rId1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84D45F1-FEED-825C-08D6-0E950DE71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Hình ảnh 2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F0A1E0A-8024-4678-5335-5B2EB136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0" b="99947" l="417" r="99479">
                        <a14:foregroundMark x1="27448" y1="6407" x2="47344" y2="8916"/>
                        <a14:foregroundMark x1="31094" y1="5125" x2="34531" y2="5553"/>
                        <a14:foregroundMark x1="66458" y1="2670" x2="68073" y2="3043"/>
                        <a14:foregroundMark x1="76965" y1="95898" x2="84499" y2="96768"/>
                        <a14:foregroundMark x1="72271" y1="95356" x2="73478" y2="95495"/>
                        <a14:foregroundMark x1="7500" y1="87880" x2="40811" y2="91725"/>
                        <a14:foregroundMark x1="87732" y1="94795" x2="92813" y2="90657"/>
                        <a14:foregroundMark x1="85459" y1="96645" x2="86113" y2="96113"/>
                        <a14:foregroundMark x1="92813" y1="90657" x2="90417" y2="87667"/>
                        <a14:foregroundMark x1="6875" y1="87453" x2="7106" y2="94482"/>
                        <a14:foregroundMark x1="43015" y1="96752" x2="64773" y2="95852"/>
                        <a14:foregroundMark x1="80047" y1="96529" x2="83490" y2="96797"/>
                        <a14:foregroundMark x1="83490" y1="96797" x2="84313" y2="96792"/>
                        <a14:foregroundMark x1="5052" y1="89749" x2="5202" y2="93410"/>
                        <a14:foregroundMark x1="990" y1="91404" x2="868" y2="92505"/>
                        <a14:foregroundMark x1="81094" y1="33903" x2="83698" y2="39722"/>
                        <a14:foregroundMark x1="83906" y1="40149" x2="80469" y2="42659"/>
                        <a14:foregroundMark x1="80677" y1="44741" x2="83540" y2="41805"/>
                        <a14:foregroundMark x1="84115" y1="42445" x2="84948" y2="44527"/>
                        <a14:foregroundMark x1="35156" y1="12013" x2="41250" y2="17672"/>
                        <a14:foregroundMark x1="83906" y1="35131" x2="83906" y2="35131"/>
                        <a14:foregroundMark x1="79635" y1="33262" x2="79635" y2="33262"/>
                        <a14:foregroundMark x1="79844" y1="33476" x2="79844" y2="33476"/>
                        <a14:foregroundMark x1="78646" y1="32461" x2="78646" y2="32461"/>
                        <a14:foregroundMark x1="30208" y1="86652" x2="30833" y2="89322"/>
                        <a14:foregroundMark x1="20052" y1="94341" x2="20052" y2="94341"/>
                        <a14:foregroundMark x1="18854" y1="93540" x2="21094" y2="94928"/>
                        <a14:foregroundMark x1="18438" y1="92739" x2="19635" y2="95355"/>
                        <a14:foregroundMark x1="18854" y1="94928" x2="19635" y2="97384"/>
                        <a14:foregroundMark x1="21094" y1="93967" x2="22083" y2="96156"/>
                        <a14:foregroundMark x1="55208" y1="90924" x2="56042" y2="95569"/>
                        <a14:foregroundMark x1="52188" y1="91938" x2="51979" y2="95782"/>
                        <a14:foregroundMark x1="58854" y1="91725" x2="60729" y2="95782"/>
                        <a14:foregroundMark x1="54010" y1="91511" x2="69635" y2="94928"/>
                        <a14:foregroundMark x1="72917" y1="97384" x2="68229" y2="97384"/>
                        <a14:foregroundMark x1="71302" y1="94127" x2="72917" y2="95355"/>
                        <a14:foregroundMark x1="73333" y1="96583" x2="72083" y2="95569"/>
                        <a14:foregroundMark x1="79583" y1="95355" x2="77969" y2="95942"/>
                        <a14:foregroundMark x1="59479" y1="14576" x2="63542" y2="16978"/>
                        <a14:foregroundMark x1="24219" y1="92739" x2="24219" y2="92739"/>
                        <a14:foregroundMark x1="24635" y1="92952" x2="24063" y2="95569"/>
                        <a14:foregroundMark x1="25677" y1="93967" x2="25885" y2="97010"/>
                        <a14:foregroundMark x1="30312" y1="92579" x2="30312" y2="97597"/>
                        <a14:foregroundMark x1="31979" y1="92739" x2="33177" y2="95996"/>
                        <a14:foregroundMark x1="82188" y1="94394" x2="79323" y2="95996"/>
                        <a14:foregroundMark x1="82969" y1="94394" x2="89271" y2="97811"/>
                        <a14:backgroundMark x1="83144" y1="42693" x2="84531" y2="67859"/>
                        <a14:backgroundMark x1="82708" y1="34757" x2="82744" y2="35413"/>
                        <a14:backgroundMark x1="85365" y1="41377" x2="85365" y2="41377"/>
                        <a14:backgroundMark x1="85365" y1="40363" x2="85365" y2="40363"/>
                        <a14:backgroundMark x1="79271" y1="37854" x2="79271" y2="37854"/>
                        <a14:backgroundMark x1="84115" y1="41591" x2="84115" y2="41591"/>
                        <a14:backgroundMark x1="83698" y1="40577" x2="83698" y2="40577"/>
                        <a14:backgroundMark x1="84115" y1="40577" x2="84115" y2="40577"/>
                        <a14:backgroundMark x1="83906" y1="40363" x2="83906" y2="41805"/>
                        <a14:backgroundMark x1="78229" y1="43086" x2="78229" y2="43086"/>
                        <a14:backgroundMark x1="79427" y1="39135" x2="79427" y2="39135"/>
                        <a14:backgroundMark x1="79844" y1="43460" x2="79844" y2="43460"/>
                        <a14:backgroundMark x1="78229" y1="39295" x2="78229" y2="39295"/>
                        <a14:backgroundMark x1="84948" y1="37640" x2="84948" y2="37640"/>
                        <a14:backgroundMark x1="10104" y1="96743" x2="12552" y2="98612"/>
                        <a14:backgroundMark x1="4844" y1="95141" x2="7656" y2="97384"/>
                        <a14:backgroundMark x1="2813" y1="94928" x2="12760" y2="99573"/>
                        <a14:backgroundMark x1="12760" y1="99573" x2="14375" y2="99786"/>
                        <a14:backgroundMark x1="1771" y1="94768" x2="7865" y2="99786"/>
                        <a14:backgroundMark x1="7865" y1="99786" x2="7865" y2="99786"/>
                        <a14:backgroundMark x1="7656" y1="94554" x2="2969" y2="94554"/>
                        <a14:backgroundMark x1="1354" y1="93540" x2="729" y2="93540"/>
                        <a14:backgroundMark x1="1771" y1="95569" x2="573" y2="95569"/>
                        <a14:backgroundMark x1="6250" y1="99413" x2="4844" y2="98398"/>
                        <a14:backgroundMark x1="729" y1="92525" x2="1354" y2="96957"/>
                        <a14:backgroundMark x1="2604" y1="92952" x2="6875" y2="95355"/>
                        <a14:backgroundMark x1="20157" y1="97216" x2="22240" y2="97864"/>
                        <a14:backgroundMark x1="6458" y1="92952" x2="18485" y2="96695"/>
                        <a14:backgroundMark x1="22240" y1="97864" x2="29063" y2="97918"/>
                        <a14:backgroundMark x1="31198" y1="97430" x2="36302" y2="96263"/>
                        <a14:backgroundMark x1="29063" y1="97918" x2="30467" y2="97597"/>
                        <a14:backgroundMark x1="36302" y1="96263" x2="37344" y2="93540"/>
                        <a14:backgroundMark x1="13542" y1="97170" x2="8073" y2="94928"/>
                        <a14:backgroundMark x1="31198" y1="93098" x2="45677" y2="92152"/>
                        <a14:backgroundMark x1="25428" y1="93475" x2="29427" y2="93214"/>
                        <a14:backgroundMark x1="21950" y1="93702" x2="23587" y2="93595"/>
                        <a14:backgroundMark x1="8906" y1="94554" x2="18017" y2="93959"/>
                        <a14:backgroundMark x1="69510" y1="95747" x2="72128" y2="96141"/>
                        <a14:backgroundMark x1="61107" y1="94480" x2="69093" y2="95684"/>
                        <a14:backgroundMark x1="56626" y1="93804" x2="59001" y2="94162"/>
                        <a14:backgroundMark x1="53003" y1="93257" x2="54774" y2="93524"/>
                        <a14:backgroundMark x1="45677" y1="92152" x2="51243" y2="92992"/>
                        <a14:backgroundMark x1="81717" y1="95659" x2="83249" y2="95540"/>
                        <a14:backgroundMark x1="72425" y1="96383" x2="77975" y2="95951"/>
                        <a14:backgroundMark x1="86302" y1="95302" x2="95677" y2="97597"/>
                        <a14:backgroundMark x1="33906" y1="98185" x2="68646" y2="99519"/>
                        <a14:backgroundMark x1="89368" y1="96870" x2="91615" y2="96583"/>
                        <a14:backgroundMark x1="68646" y1="99519" x2="86402" y2="97249"/>
                        <a14:backgroundMark x1="91615" y1="96583" x2="98490" y2="97971"/>
                        <a14:backgroundMark x1="76979" y1="94127" x2="71875" y2="94768"/>
                        <a14:backgroundMark x1="73698" y1="94554" x2="77188" y2="97170"/>
                        <a14:backgroundMark x1="99323" y1="97971" x2="97917" y2="99573"/>
                        <a14:backgroundMark x1="34896" y1="97170" x2="40781" y2="96156"/>
                        <a14:backgroundMark x1="43229" y1="97758" x2="36719" y2="97758"/>
                        <a14:backgroundMark x1="20349" y1="96699" x2="22760" y2="96903"/>
                        <a14:backgroundMark x1="7031" y1="95569" x2="18434" y2="96536"/>
                        <a14:backgroundMark x1="31198" y1="96493" x2="34844" y2="96316"/>
                        <a14:backgroundMark x1="26753" y1="96709" x2="29427" y2="96579"/>
                        <a14:backgroundMark x1="22760" y1="96903" x2="24983" y2="96795"/>
                        <a14:backgroundMark x1="34844" y1="96316" x2="43021" y2="9674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32"/>
          <a:stretch/>
        </p:blipFill>
        <p:spPr>
          <a:xfrm>
            <a:off x="5817977" y="-268835"/>
            <a:ext cx="6633354" cy="7657365"/>
          </a:xfrm>
          <a:prstGeom prst="rect">
            <a:avLst/>
          </a:prstGeom>
        </p:spPr>
      </p:pic>
      <p:sp>
        <p:nvSpPr>
          <p:cNvPr id="33" name="Đám mây 32">
            <a:extLst>
              <a:ext uri="{FF2B5EF4-FFF2-40B4-BE49-F238E27FC236}">
                <a16:creationId xmlns:a16="http://schemas.microsoft.com/office/drawing/2014/main" id="{2694D59C-13CC-D4D5-C878-E8F93D5C99FD}"/>
              </a:ext>
            </a:extLst>
          </p:cNvPr>
          <p:cNvSpPr/>
          <p:nvPr/>
        </p:nvSpPr>
        <p:spPr>
          <a:xfrm>
            <a:off x="109182" y="1028188"/>
            <a:ext cx="7685565" cy="5063320"/>
          </a:xfrm>
          <a:custGeom>
            <a:avLst/>
            <a:gdLst>
              <a:gd name="connsiteX0" fmla="*/ 693835 w 7685565"/>
              <a:gd name="connsiteY0" fmla="*/ 1684257 h 5063320"/>
              <a:gd name="connsiteX1" fmla="*/ 1000368 w 7685565"/>
              <a:gd name="connsiteY1" fmla="*/ 809545 h 5063320"/>
              <a:gd name="connsiteX2" fmla="*/ 2491581 w 7685565"/>
              <a:gd name="connsiteY2" fmla="*/ 609708 h 5063320"/>
              <a:gd name="connsiteX3" fmla="*/ 3995070 w 7685565"/>
              <a:gd name="connsiteY3" fmla="*/ 402252 h 5063320"/>
              <a:gd name="connsiteX4" fmla="*/ 4580916 w 7685565"/>
              <a:gd name="connsiteY4" fmla="*/ 23441 h 5063320"/>
              <a:gd name="connsiteX5" fmla="*/ 5307487 w 7685565"/>
              <a:gd name="connsiteY5" fmla="*/ 290789 h 5063320"/>
              <a:gd name="connsiteX6" fmla="*/ 6309101 w 7685565"/>
              <a:gd name="connsiteY6" fmla="*/ 80872 h 5063320"/>
              <a:gd name="connsiteX7" fmla="*/ 6817024 w 7685565"/>
              <a:gd name="connsiteY7" fmla="*/ 653543 h 5063320"/>
              <a:gd name="connsiteX8" fmla="*/ 7468874 w 7685565"/>
              <a:gd name="connsiteY8" fmla="*/ 1209336 h 5063320"/>
              <a:gd name="connsiteX9" fmla="*/ 7439698 w 7685565"/>
              <a:gd name="connsiteY9" fmla="*/ 1812012 h 5063320"/>
              <a:gd name="connsiteX10" fmla="*/ 7652830 w 7685565"/>
              <a:gd name="connsiteY10" fmla="*/ 2733489 h 5063320"/>
              <a:gd name="connsiteX11" fmla="*/ 6654418 w 7685565"/>
              <a:gd name="connsiteY11" fmla="*/ 3540104 h 5063320"/>
              <a:gd name="connsiteX12" fmla="*/ 6297004 w 7685565"/>
              <a:gd name="connsiteY12" fmla="*/ 4231271 h 5063320"/>
              <a:gd name="connsiteX13" fmla="*/ 5080122 w 7685565"/>
              <a:gd name="connsiteY13" fmla="*/ 4314956 h 5063320"/>
              <a:gd name="connsiteX14" fmla="*/ 4210515 w 7685565"/>
              <a:gd name="connsiteY14" fmla="*/ 5052302 h 5063320"/>
              <a:gd name="connsiteX15" fmla="*/ 2931900 w 7685565"/>
              <a:gd name="connsiteY15" fmla="*/ 4602229 h 5063320"/>
              <a:gd name="connsiteX16" fmla="*/ 1032569 w 7685565"/>
              <a:gd name="connsiteY16" fmla="*/ 4157548 h 5063320"/>
              <a:gd name="connsiteX17" fmla="*/ 197476 w 7685565"/>
              <a:gd name="connsiteY17" fmla="*/ 3662702 h 5063320"/>
              <a:gd name="connsiteX18" fmla="*/ 375916 w 7685565"/>
              <a:gd name="connsiteY18" fmla="*/ 2994742 h 5063320"/>
              <a:gd name="connsiteX19" fmla="*/ -890 w 7685565"/>
              <a:gd name="connsiteY19" fmla="*/ 2309436 h 5063320"/>
              <a:gd name="connsiteX20" fmla="*/ 687253 w 7685565"/>
              <a:gd name="connsiteY20" fmla="*/ 1700314 h 5063320"/>
              <a:gd name="connsiteX21" fmla="*/ 693835 w 7685565"/>
              <a:gd name="connsiteY21" fmla="*/ 1684257 h 5063320"/>
              <a:gd name="connsiteX0" fmla="*/ 834915 w 7685565"/>
              <a:gd name="connsiteY0" fmla="*/ 3068114 h 5063320"/>
              <a:gd name="connsiteX1" fmla="*/ 384278 w 7685565"/>
              <a:gd name="connsiteY1" fmla="*/ 2974700 h 5063320"/>
              <a:gd name="connsiteX2" fmla="*/ 1232536 w 7685565"/>
              <a:gd name="connsiteY2" fmla="*/ 4090388 h 5063320"/>
              <a:gd name="connsiteX3" fmla="*/ 1035416 w 7685565"/>
              <a:gd name="connsiteY3" fmla="*/ 4135044 h 5063320"/>
              <a:gd name="connsiteX4" fmla="*/ 2931544 w 7685565"/>
              <a:gd name="connsiteY4" fmla="*/ 4581601 h 5063320"/>
              <a:gd name="connsiteX5" fmla="*/ 2812703 w 7685565"/>
              <a:gd name="connsiteY5" fmla="*/ 4377662 h 5063320"/>
              <a:gd name="connsiteX6" fmla="*/ 5128513 w 7685565"/>
              <a:gd name="connsiteY6" fmla="*/ 4073042 h 5063320"/>
              <a:gd name="connsiteX7" fmla="*/ 5081012 w 7685565"/>
              <a:gd name="connsiteY7" fmla="*/ 4296789 h 5063320"/>
              <a:gd name="connsiteX8" fmla="*/ 6071774 w 7685565"/>
              <a:gd name="connsiteY8" fmla="*/ 2690357 h 5063320"/>
              <a:gd name="connsiteX9" fmla="*/ 6650148 w 7685565"/>
              <a:gd name="connsiteY9" fmla="*/ 3526743 h 5063320"/>
              <a:gd name="connsiteX10" fmla="*/ 7436139 w 7685565"/>
              <a:gd name="connsiteY10" fmla="*/ 1799588 h 5063320"/>
              <a:gd name="connsiteX11" fmla="*/ 7178531 w 7685565"/>
              <a:gd name="connsiteY11" fmla="*/ 2113232 h 5063320"/>
              <a:gd name="connsiteX12" fmla="*/ 6818092 w 7685565"/>
              <a:gd name="connsiteY12" fmla="*/ 635962 h 5063320"/>
              <a:gd name="connsiteX13" fmla="*/ 6831613 w 7685565"/>
              <a:gd name="connsiteY13" fmla="*/ 784111 h 5063320"/>
              <a:gd name="connsiteX14" fmla="*/ 5173168 w 7685565"/>
              <a:gd name="connsiteY14" fmla="*/ 463200 h 5063320"/>
              <a:gd name="connsiteX15" fmla="*/ 5305174 w 7685565"/>
              <a:gd name="connsiteY15" fmla="*/ 274263 h 5063320"/>
              <a:gd name="connsiteX16" fmla="*/ 3939029 w 7685565"/>
              <a:gd name="connsiteY16" fmla="*/ 553214 h 5063320"/>
              <a:gd name="connsiteX17" fmla="*/ 4002898 w 7685565"/>
              <a:gd name="connsiteY17" fmla="*/ 390297 h 5063320"/>
              <a:gd name="connsiteX18" fmla="*/ 2490692 w 7685565"/>
              <a:gd name="connsiteY18" fmla="*/ 608536 h 5063320"/>
              <a:gd name="connsiteX19" fmla="*/ 2721970 w 7685565"/>
              <a:gd name="connsiteY19" fmla="*/ 766530 h 5063320"/>
              <a:gd name="connsiteX20" fmla="*/ 734220 w 7685565"/>
              <a:gd name="connsiteY20" fmla="*/ 1850573 h 5063320"/>
              <a:gd name="connsiteX21" fmla="*/ 693835 w 7685565"/>
              <a:gd name="connsiteY21" fmla="*/ 1684257 h 506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5565" h="5063320" fill="none" extrusionOk="0">
                <a:moveTo>
                  <a:pt x="693835" y="1684257"/>
                </a:moveTo>
                <a:cubicBezTo>
                  <a:pt x="609434" y="1350052"/>
                  <a:pt x="768028" y="1128323"/>
                  <a:pt x="1000368" y="809545"/>
                </a:cubicBezTo>
                <a:cubicBezTo>
                  <a:pt x="1465436" y="427006"/>
                  <a:pt x="1927567" y="358150"/>
                  <a:pt x="2491581" y="609708"/>
                </a:cubicBezTo>
                <a:cubicBezTo>
                  <a:pt x="2788924" y="152514"/>
                  <a:pt x="3483991" y="-125683"/>
                  <a:pt x="3995070" y="402252"/>
                </a:cubicBezTo>
                <a:cubicBezTo>
                  <a:pt x="4114956" y="186968"/>
                  <a:pt x="4292562" y="40942"/>
                  <a:pt x="4580916" y="23441"/>
                </a:cubicBezTo>
                <a:cubicBezTo>
                  <a:pt x="4893807" y="28344"/>
                  <a:pt x="5168959" y="111604"/>
                  <a:pt x="5307487" y="290789"/>
                </a:cubicBezTo>
                <a:cubicBezTo>
                  <a:pt x="5636624" y="-8168"/>
                  <a:pt x="5949017" y="-50254"/>
                  <a:pt x="6309101" y="80872"/>
                </a:cubicBezTo>
                <a:cubicBezTo>
                  <a:pt x="6540167" y="181107"/>
                  <a:pt x="6745567" y="375353"/>
                  <a:pt x="6817024" y="653543"/>
                </a:cubicBezTo>
                <a:cubicBezTo>
                  <a:pt x="7121453" y="779494"/>
                  <a:pt x="7378532" y="929884"/>
                  <a:pt x="7468874" y="1209336"/>
                </a:cubicBezTo>
                <a:cubicBezTo>
                  <a:pt x="7506051" y="1411987"/>
                  <a:pt x="7484879" y="1626353"/>
                  <a:pt x="7439698" y="1812012"/>
                </a:cubicBezTo>
                <a:cubicBezTo>
                  <a:pt x="7703039" y="2050674"/>
                  <a:pt x="7676017" y="2385558"/>
                  <a:pt x="7652830" y="2733489"/>
                </a:cubicBezTo>
                <a:cubicBezTo>
                  <a:pt x="7653914" y="3106181"/>
                  <a:pt x="7212523" y="3478118"/>
                  <a:pt x="6654418" y="3540104"/>
                </a:cubicBezTo>
                <a:cubicBezTo>
                  <a:pt x="6655769" y="3815214"/>
                  <a:pt x="6534764" y="4055678"/>
                  <a:pt x="6297004" y="4231271"/>
                </a:cubicBezTo>
                <a:cubicBezTo>
                  <a:pt x="5957539" y="4543981"/>
                  <a:pt x="5479346" y="4491348"/>
                  <a:pt x="5080122" y="4314956"/>
                </a:cubicBezTo>
                <a:cubicBezTo>
                  <a:pt x="5049662" y="4729462"/>
                  <a:pt x="4698979" y="4943737"/>
                  <a:pt x="4210515" y="5052302"/>
                </a:cubicBezTo>
                <a:cubicBezTo>
                  <a:pt x="3586371" y="5146690"/>
                  <a:pt x="3198843" y="4973619"/>
                  <a:pt x="2931900" y="4602229"/>
                </a:cubicBezTo>
                <a:cubicBezTo>
                  <a:pt x="2406619" y="5076802"/>
                  <a:pt x="1588784" y="4745958"/>
                  <a:pt x="1032569" y="4157548"/>
                </a:cubicBezTo>
                <a:cubicBezTo>
                  <a:pt x="710332" y="4128438"/>
                  <a:pt x="300261" y="4016483"/>
                  <a:pt x="197476" y="3662702"/>
                </a:cubicBezTo>
                <a:cubicBezTo>
                  <a:pt x="172313" y="3484731"/>
                  <a:pt x="165071" y="3206854"/>
                  <a:pt x="375916" y="2994742"/>
                </a:cubicBezTo>
                <a:cubicBezTo>
                  <a:pt x="114924" y="2915758"/>
                  <a:pt x="-19124" y="2568584"/>
                  <a:pt x="-890" y="2309436"/>
                </a:cubicBezTo>
                <a:cubicBezTo>
                  <a:pt x="44677" y="1957495"/>
                  <a:pt x="374021" y="1693454"/>
                  <a:pt x="687253" y="1700314"/>
                </a:cubicBezTo>
                <a:cubicBezTo>
                  <a:pt x="688600" y="1696444"/>
                  <a:pt x="692034" y="1689967"/>
                  <a:pt x="693835" y="1684257"/>
                </a:cubicBezTo>
                <a:close/>
              </a:path>
              <a:path w="7685565" h="5063320" fill="none" extrusionOk="0">
                <a:moveTo>
                  <a:pt x="834915" y="3068114"/>
                </a:moveTo>
                <a:cubicBezTo>
                  <a:pt x="679864" y="3107318"/>
                  <a:pt x="528974" y="3080822"/>
                  <a:pt x="384278" y="2974700"/>
                </a:cubicBezTo>
                <a:moveTo>
                  <a:pt x="1232536" y="4090388"/>
                </a:moveTo>
                <a:cubicBezTo>
                  <a:pt x="1169029" y="4097911"/>
                  <a:pt x="1105273" y="4122642"/>
                  <a:pt x="1035416" y="4135044"/>
                </a:cubicBezTo>
                <a:moveTo>
                  <a:pt x="2931544" y="4581601"/>
                </a:moveTo>
                <a:cubicBezTo>
                  <a:pt x="2880935" y="4538489"/>
                  <a:pt x="2847015" y="4444531"/>
                  <a:pt x="2812703" y="4377662"/>
                </a:cubicBezTo>
                <a:moveTo>
                  <a:pt x="5128513" y="4073042"/>
                </a:moveTo>
                <a:cubicBezTo>
                  <a:pt x="5131222" y="4144132"/>
                  <a:pt x="5103902" y="4207232"/>
                  <a:pt x="5081012" y="4296789"/>
                </a:cubicBezTo>
                <a:moveTo>
                  <a:pt x="6071774" y="2690357"/>
                </a:moveTo>
                <a:cubicBezTo>
                  <a:pt x="6394095" y="2916600"/>
                  <a:pt x="6639067" y="3149754"/>
                  <a:pt x="6650148" y="3526743"/>
                </a:cubicBezTo>
                <a:moveTo>
                  <a:pt x="7436139" y="1799588"/>
                </a:moveTo>
                <a:cubicBezTo>
                  <a:pt x="7351137" y="1929256"/>
                  <a:pt x="7303478" y="2066402"/>
                  <a:pt x="7178531" y="2113232"/>
                </a:cubicBezTo>
                <a:moveTo>
                  <a:pt x="6818092" y="635962"/>
                </a:moveTo>
                <a:cubicBezTo>
                  <a:pt x="6840480" y="690413"/>
                  <a:pt x="6826155" y="729468"/>
                  <a:pt x="6831613" y="784111"/>
                </a:cubicBezTo>
                <a:moveTo>
                  <a:pt x="5173168" y="463200"/>
                </a:moveTo>
                <a:cubicBezTo>
                  <a:pt x="5184106" y="391286"/>
                  <a:pt x="5252610" y="339512"/>
                  <a:pt x="5305174" y="274263"/>
                </a:cubicBezTo>
                <a:moveTo>
                  <a:pt x="3939029" y="553214"/>
                </a:moveTo>
                <a:cubicBezTo>
                  <a:pt x="3952612" y="512403"/>
                  <a:pt x="3980186" y="443802"/>
                  <a:pt x="4002898" y="390297"/>
                </a:cubicBezTo>
                <a:moveTo>
                  <a:pt x="2490692" y="608536"/>
                </a:moveTo>
                <a:cubicBezTo>
                  <a:pt x="2588967" y="665401"/>
                  <a:pt x="2646309" y="703806"/>
                  <a:pt x="2721970" y="766530"/>
                </a:cubicBezTo>
                <a:moveTo>
                  <a:pt x="734220" y="1850573"/>
                </a:moveTo>
                <a:cubicBezTo>
                  <a:pt x="710903" y="1786866"/>
                  <a:pt x="707344" y="1729869"/>
                  <a:pt x="693835" y="1684257"/>
                </a:cubicBezTo>
              </a:path>
              <a:path w="7685565" h="5063320" stroke="0" extrusionOk="0">
                <a:moveTo>
                  <a:pt x="693835" y="1684257"/>
                </a:moveTo>
                <a:cubicBezTo>
                  <a:pt x="663108" y="1304096"/>
                  <a:pt x="725919" y="1045526"/>
                  <a:pt x="1000368" y="809545"/>
                </a:cubicBezTo>
                <a:cubicBezTo>
                  <a:pt x="1298978" y="475953"/>
                  <a:pt x="2032741" y="419401"/>
                  <a:pt x="2491581" y="609708"/>
                </a:cubicBezTo>
                <a:cubicBezTo>
                  <a:pt x="2776854" y="-2901"/>
                  <a:pt x="3552143" y="-28815"/>
                  <a:pt x="3995070" y="402252"/>
                </a:cubicBezTo>
                <a:cubicBezTo>
                  <a:pt x="4094719" y="198215"/>
                  <a:pt x="4306983" y="100764"/>
                  <a:pt x="4580916" y="23441"/>
                </a:cubicBezTo>
                <a:cubicBezTo>
                  <a:pt x="4865238" y="-67299"/>
                  <a:pt x="5169066" y="141213"/>
                  <a:pt x="5307487" y="290789"/>
                </a:cubicBezTo>
                <a:cubicBezTo>
                  <a:pt x="5629246" y="-46868"/>
                  <a:pt x="5975704" y="-92568"/>
                  <a:pt x="6309101" y="80872"/>
                </a:cubicBezTo>
                <a:cubicBezTo>
                  <a:pt x="6557366" y="176287"/>
                  <a:pt x="6786801" y="424642"/>
                  <a:pt x="6817024" y="653543"/>
                </a:cubicBezTo>
                <a:cubicBezTo>
                  <a:pt x="7080741" y="787377"/>
                  <a:pt x="7383990" y="922957"/>
                  <a:pt x="7468874" y="1209336"/>
                </a:cubicBezTo>
                <a:cubicBezTo>
                  <a:pt x="7506557" y="1416621"/>
                  <a:pt x="7581997" y="1623761"/>
                  <a:pt x="7439698" y="1812012"/>
                </a:cubicBezTo>
                <a:cubicBezTo>
                  <a:pt x="7650254" y="2056150"/>
                  <a:pt x="7755713" y="2394962"/>
                  <a:pt x="7652830" y="2733489"/>
                </a:cubicBezTo>
                <a:cubicBezTo>
                  <a:pt x="7548246" y="3089849"/>
                  <a:pt x="7146394" y="3469202"/>
                  <a:pt x="6654418" y="3540104"/>
                </a:cubicBezTo>
                <a:cubicBezTo>
                  <a:pt x="6593340" y="3801773"/>
                  <a:pt x="6535861" y="4068104"/>
                  <a:pt x="6297004" y="4231271"/>
                </a:cubicBezTo>
                <a:cubicBezTo>
                  <a:pt x="6033820" y="4592093"/>
                  <a:pt x="5478622" y="4591907"/>
                  <a:pt x="5080122" y="4314956"/>
                </a:cubicBezTo>
                <a:cubicBezTo>
                  <a:pt x="5048277" y="4681022"/>
                  <a:pt x="4669755" y="4984129"/>
                  <a:pt x="4210515" y="5052302"/>
                </a:cubicBezTo>
                <a:cubicBezTo>
                  <a:pt x="3778735" y="5120849"/>
                  <a:pt x="3341432" y="4964767"/>
                  <a:pt x="2931900" y="4602229"/>
                </a:cubicBezTo>
                <a:cubicBezTo>
                  <a:pt x="2143847" y="4875261"/>
                  <a:pt x="1452189" y="4768426"/>
                  <a:pt x="1032569" y="4157548"/>
                </a:cubicBezTo>
                <a:cubicBezTo>
                  <a:pt x="649299" y="4204265"/>
                  <a:pt x="315574" y="3997187"/>
                  <a:pt x="197476" y="3662702"/>
                </a:cubicBezTo>
                <a:cubicBezTo>
                  <a:pt x="88984" y="3411309"/>
                  <a:pt x="190266" y="3160227"/>
                  <a:pt x="375916" y="2994742"/>
                </a:cubicBezTo>
                <a:cubicBezTo>
                  <a:pt x="162098" y="2823342"/>
                  <a:pt x="-14282" y="2634824"/>
                  <a:pt x="-890" y="2309436"/>
                </a:cubicBezTo>
                <a:cubicBezTo>
                  <a:pt x="-53279" y="1990834"/>
                  <a:pt x="336523" y="1676458"/>
                  <a:pt x="687253" y="1700314"/>
                </a:cubicBezTo>
                <a:cubicBezTo>
                  <a:pt x="689668" y="1694655"/>
                  <a:pt x="691952" y="1690532"/>
                  <a:pt x="693835" y="1684257"/>
                </a:cubicBezTo>
                <a:close/>
              </a:path>
              <a:path w="7685565" h="5063320" fill="none" stroke="0" extrusionOk="0">
                <a:moveTo>
                  <a:pt x="834915" y="3068114"/>
                </a:moveTo>
                <a:cubicBezTo>
                  <a:pt x="708159" y="3078846"/>
                  <a:pt x="541305" y="3069286"/>
                  <a:pt x="384278" y="2974700"/>
                </a:cubicBezTo>
                <a:moveTo>
                  <a:pt x="1232536" y="4090388"/>
                </a:moveTo>
                <a:cubicBezTo>
                  <a:pt x="1181772" y="4106781"/>
                  <a:pt x="1105288" y="4115708"/>
                  <a:pt x="1035416" y="4135044"/>
                </a:cubicBezTo>
                <a:moveTo>
                  <a:pt x="2931544" y="4581601"/>
                </a:moveTo>
                <a:cubicBezTo>
                  <a:pt x="2885759" y="4501577"/>
                  <a:pt x="2852059" y="4453463"/>
                  <a:pt x="2812703" y="4377662"/>
                </a:cubicBezTo>
                <a:moveTo>
                  <a:pt x="5128513" y="4073042"/>
                </a:moveTo>
                <a:cubicBezTo>
                  <a:pt x="5114955" y="4147339"/>
                  <a:pt x="5109610" y="4225855"/>
                  <a:pt x="5081012" y="4296789"/>
                </a:cubicBezTo>
                <a:moveTo>
                  <a:pt x="6071774" y="2690357"/>
                </a:moveTo>
                <a:cubicBezTo>
                  <a:pt x="6447711" y="2815182"/>
                  <a:pt x="6650911" y="3087700"/>
                  <a:pt x="6650148" y="3526743"/>
                </a:cubicBezTo>
                <a:moveTo>
                  <a:pt x="7436139" y="1799588"/>
                </a:moveTo>
                <a:cubicBezTo>
                  <a:pt x="7368275" y="1902320"/>
                  <a:pt x="7275297" y="1999310"/>
                  <a:pt x="7178531" y="2113232"/>
                </a:cubicBezTo>
                <a:moveTo>
                  <a:pt x="6818092" y="635962"/>
                </a:moveTo>
                <a:cubicBezTo>
                  <a:pt x="6841026" y="685324"/>
                  <a:pt x="6825554" y="731797"/>
                  <a:pt x="6831613" y="784111"/>
                </a:cubicBezTo>
                <a:moveTo>
                  <a:pt x="5173168" y="463200"/>
                </a:moveTo>
                <a:cubicBezTo>
                  <a:pt x="5203122" y="412111"/>
                  <a:pt x="5244894" y="315447"/>
                  <a:pt x="5305174" y="274263"/>
                </a:cubicBezTo>
                <a:moveTo>
                  <a:pt x="3939029" y="553214"/>
                </a:moveTo>
                <a:cubicBezTo>
                  <a:pt x="3956089" y="499382"/>
                  <a:pt x="3978379" y="441480"/>
                  <a:pt x="4002898" y="390297"/>
                </a:cubicBezTo>
                <a:moveTo>
                  <a:pt x="2490692" y="608536"/>
                </a:moveTo>
                <a:cubicBezTo>
                  <a:pt x="2584371" y="657760"/>
                  <a:pt x="2666275" y="715194"/>
                  <a:pt x="2721970" y="766530"/>
                </a:cubicBezTo>
                <a:moveTo>
                  <a:pt x="734220" y="1850573"/>
                </a:moveTo>
                <a:cubicBezTo>
                  <a:pt x="714252" y="1785773"/>
                  <a:pt x="706439" y="1754532"/>
                  <a:pt x="693835" y="1684257"/>
                </a:cubicBezTo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795909970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8871FC2D-29D4-5499-7581-51C4B30F707B}"/>
              </a:ext>
            </a:extLst>
          </p:cNvPr>
          <p:cNvGrpSpPr/>
          <p:nvPr/>
        </p:nvGrpSpPr>
        <p:grpSpPr>
          <a:xfrm rot="20604108">
            <a:off x="-379148" y="507076"/>
            <a:ext cx="5958244" cy="1787857"/>
            <a:chOff x="255508" y="4305458"/>
            <a:chExt cx="8328934" cy="2405418"/>
          </a:xfrm>
        </p:grpSpPr>
        <p:sp>
          <p:nvSpPr>
            <p:cNvPr id="36" name="Dải băng: Cong và Hướng Lên 35">
              <a:extLst>
                <a:ext uri="{FF2B5EF4-FFF2-40B4-BE49-F238E27FC236}">
                  <a16:creationId xmlns:a16="http://schemas.microsoft.com/office/drawing/2014/main" id="{850A99C9-D122-D959-EC1F-678142653CF3}"/>
                </a:ext>
              </a:extLst>
            </p:cNvPr>
            <p:cNvSpPr/>
            <p:nvPr/>
          </p:nvSpPr>
          <p:spPr>
            <a:xfrm>
              <a:off x="255508" y="4305458"/>
              <a:ext cx="8328934" cy="2405418"/>
            </a:xfrm>
            <a:custGeom>
              <a:avLst/>
              <a:gdLst>
                <a:gd name="connsiteX0" fmla="*/ 0 w 8328934"/>
                <a:gd name="connsiteY0" fmla="*/ 2405418 h 2405418"/>
                <a:gd name="connsiteX1" fmla="*/ 2340639 w 8328934"/>
                <a:gd name="connsiteY1" fmla="*/ 2162411 h 2405418"/>
                <a:gd name="connsiteX2" fmla="*/ 1299522 w 8328934"/>
                <a:gd name="connsiteY2" fmla="*/ 1809883 h 2405418"/>
                <a:gd name="connsiteX3" fmla="*/ 7029412 w 8328934"/>
                <a:gd name="connsiteY3" fmla="*/ 1809883 h 2405418"/>
                <a:gd name="connsiteX4" fmla="*/ 5988295 w 8328934"/>
                <a:gd name="connsiteY4" fmla="*/ 2162411 h 2405418"/>
                <a:gd name="connsiteX5" fmla="*/ 8328934 w 8328934"/>
                <a:gd name="connsiteY5" fmla="*/ 2405418 h 2405418"/>
                <a:gd name="connsiteX6" fmla="*/ 7287817 w 8328934"/>
                <a:gd name="connsiteY6" fmla="*/ 1440082 h 2405418"/>
                <a:gd name="connsiteX7" fmla="*/ 8328934 w 8328934"/>
                <a:gd name="connsiteY7" fmla="*/ 737838 h 2405418"/>
                <a:gd name="connsiteX8" fmla="*/ 7029412 w 8328934"/>
                <a:gd name="connsiteY8" fmla="*/ 579464 h 2405418"/>
                <a:gd name="connsiteX9" fmla="*/ 7029412 w 8328934"/>
                <a:gd name="connsiteY9" fmla="*/ 142303 h 2405418"/>
                <a:gd name="connsiteX10" fmla="*/ 1299522 w 8328934"/>
                <a:gd name="connsiteY10" fmla="*/ 142303 h 2405418"/>
                <a:gd name="connsiteX11" fmla="*/ 1299522 w 8328934"/>
                <a:gd name="connsiteY11" fmla="*/ 579464 h 2405418"/>
                <a:gd name="connsiteX12" fmla="*/ 0 w 8328934"/>
                <a:gd name="connsiteY12" fmla="*/ 737838 h 2405418"/>
                <a:gd name="connsiteX13" fmla="*/ 1041117 w 8328934"/>
                <a:gd name="connsiteY13" fmla="*/ 1440082 h 2405418"/>
                <a:gd name="connsiteX14" fmla="*/ 0 w 8328934"/>
                <a:gd name="connsiteY14" fmla="*/ 2405418 h 2405418"/>
                <a:gd name="connsiteX0" fmla="*/ 2340639 w 8328934"/>
                <a:gd name="connsiteY0" fmla="*/ 1725250 h 2405418"/>
                <a:gd name="connsiteX1" fmla="*/ 2340639 w 8328934"/>
                <a:gd name="connsiteY1" fmla="*/ 2162411 h 2405418"/>
                <a:gd name="connsiteX2" fmla="*/ 1299522 w 8328934"/>
                <a:gd name="connsiteY2" fmla="*/ 1809883 h 2405418"/>
                <a:gd name="connsiteX3" fmla="*/ 7029412 w 8328934"/>
                <a:gd name="connsiteY3" fmla="*/ 1809883 h 2405418"/>
                <a:gd name="connsiteX4" fmla="*/ 5988295 w 8328934"/>
                <a:gd name="connsiteY4" fmla="*/ 2162411 h 2405418"/>
                <a:gd name="connsiteX5" fmla="*/ 5988295 w 8328934"/>
                <a:gd name="connsiteY5" fmla="*/ 1725250 h 2405418"/>
                <a:gd name="connsiteX6" fmla="*/ 2340639 w 8328934"/>
                <a:gd name="connsiteY6" fmla="*/ 1725250 h 2405418"/>
                <a:gd name="connsiteX0" fmla="*/ 0 w 8328934"/>
                <a:gd name="connsiteY0" fmla="*/ 2405418 h 2405418"/>
                <a:gd name="connsiteX1" fmla="*/ 1041117 w 8328934"/>
                <a:gd name="connsiteY1" fmla="*/ 1440082 h 2405418"/>
                <a:gd name="connsiteX2" fmla="*/ 0 w 8328934"/>
                <a:gd name="connsiteY2" fmla="*/ 737838 h 2405418"/>
                <a:gd name="connsiteX3" fmla="*/ 1299522 w 8328934"/>
                <a:gd name="connsiteY3" fmla="*/ 579464 h 2405418"/>
                <a:gd name="connsiteX4" fmla="*/ 1299522 w 8328934"/>
                <a:gd name="connsiteY4" fmla="*/ 142303 h 2405418"/>
                <a:gd name="connsiteX5" fmla="*/ 7029412 w 8328934"/>
                <a:gd name="connsiteY5" fmla="*/ 142303 h 2405418"/>
                <a:gd name="connsiteX6" fmla="*/ 7029412 w 8328934"/>
                <a:gd name="connsiteY6" fmla="*/ 579464 h 2405418"/>
                <a:gd name="connsiteX7" fmla="*/ 8328934 w 8328934"/>
                <a:gd name="connsiteY7" fmla="*/ 737838 h 2405418"/>
                <a:gd name="connsiteX8" fmla="*/ 7287817 w 8328934"/>
                <a:gd name="connsiteY8" fmla="*/ 1440082 h 2405418"/>
                <a:gd name="connsiteX9" fmla="*/ 8328934 w 8328934"/>
                <a:gd name="connsiteY9" fmla="*/ 2405418 h 2405418"/>
                <a:gd name="connsiteX10" fmla="*/ 5988295 w 8328934"/>
                <a:gd name="connsiteY10" fmla="*/ 2162411 h 2405418"/>
                <a:gd name="connsiteX11" fmla="*/ 7029412 w 8328934"/>
                <a:gd name="connsiteY11" fmla="*/ 1809883 h 2405418"/>
                <a:gd name="connsiteX12" fmla="*/ 1299522 w 8328934"/>
                <a:gd name="connsiteY12" fmla="*/ 1809883 h 2405418"/>
                <a:gd name="connsiteX13" fmla="*/ 2340639 w 8328934"/>
                <a:gd name="connsiteY13" fmla="*/ 2162411 h 2405418"/>
                <a:gd name="connsiteX14" fmla="*/ 0 w 8328934"/>
                <a:gd name="connsiteY14" fmla="*/ 2405418 h 2405418"/>
                <a:gd name="connsiteX15" fmla="*/ 1299522 w 8328934"/>
                <a:gd name="connsiteY15" fmla="*/ 1809883 h 2405418"/>
                <a:gd name="connsiteX16" fmla="*/ 1299522 w 8328934"/>
                <a:gd name="connsiteY16" fmla="*/ 579464 h 2405418"/>
                <a:gd name="connsiteX17" fmla="*/ 7029412 w 8328934"/>
                <a:gd name="connsiteY17" fmla="*/ 579464 h 2405418"/>
                <a:gd name="connsiteX18" fmla="*/ 7029412 w 8328934"/>
                <a:gd name="connsiteY18" fmla="*/ 1809883 h 2405418"/>
                <a:gd name="connsiteX19" fmla="*/ 2340639 w 8328934"/>
                <a:gd name="connsiteY19" fmla="*/ 1725250 h 2405418"/>
                <a:gd name="connsiteX20" fmla="*/ 2340639 w 8328934"/>
                <a:gd name="connsiteY20" fmla="*/ 2162411 h 2405418"/>
                <a:gd name="connsiteX21" fmla="*/ 5988295 w 8328934"/>
                <a:gd name="connsiteY21" fmla="*/ 2162411 h 2405418"/>
                <a:gd name="connsiteX22" fmla="*/ 5988295 w 8328934"/>
                <a:gd name="connsiteY22" fmla="*/ 1725250 h 240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28934" h="2405418" stroke="0" extrusionOk="0">
                  <a:moveTo>
                    <a:pt x="0" y="2405418"/>
                  </a:moveTo>
                  <a:cubicBezTo>
                    <a:pt x="842376" y="2298209"/>
                    <a:pt x="1548900" y="2216889"/>
                    <a:pt x="2340639" y="2162411"/>
                  </a:cubicBezTo>
                  <a:cubicBezTo>
                    <a:pt x="1960209" y="1985074"/>
                    <a:pt x="1816044" y="1920374"/>
                    <a:pt x="1299522" y="1809883"/>
                  </a:cubicBezTo>
                  <a:cubicBezTo>
                    <a:pt x="3133567" y="1642249"/>
                    <a:pt x="5366809" y="1745835"/>
                    <a:pt x="7029412" y="1809883"/>
                  </a:cubicBezTo>
                  <a:cubicBezTo>
                    <a:pt x="6687758" y="1957613"/>
                    <a:pt x="6298295" y="2103963"/>
                    <a:pt x="5988295" y="2162411"/>
                  </a:cubicBezTo>
                  <a:cubicBezTo>
                    <a:pt x="6814248" y="2193417"/>
                    <a:pt x="7510485" y="2357544"/>
                    <a:pt x="8328934" y="2405418"/>
                  </a:cubicBezTo>
                  <a:cubicBezTo>
                    <a:pt x="8035593" y="2200218"/>
                    <a:pt x="7439311" y="1592532"/>
                    <a:pt x="7287817" y="1440082"/>
                  </a:cubicBezTo>
                  <a:cubicBezTo>
                    <a:pt x="7788791" y="1177522"/>
                    <a:pt x="7829787" y="1028668"/>
                    <a:pt x="8328934" y="737838"/>
                  </a:cubicBezTo>
                  <a:cubicBezTo>
                    <a:pt x="7935428" y="636202"/>
                    <a:pt x="7513185" y="653578"/>
                    <a:pt x="7029412" y="579464"/>
                  </a:cubicBezTo>
                  <a:cubicBezTo>
                    <a:pt x="7056530" y="521778"/>
                    <a:pt x="7017232" y="337934"/>
                    <a:pt x="7029412" y="142303"/>
                  </a:cubicBezTo>
                  <a:cubicBezTo>
                    <a:pt x="5037825" y="-294126"/>
                    <a:pt x="3028365" y="84724"/>
                    <a:pt x="1299522" y="142303"/>
                  </a:cubicBezTo>
                  <a:cubicBezTo>
                    <a:pt x="1293366" y="270492"/>
                    <a:pt x="1301827" y="520603"/>
                    <a:pt x="1299522" y="579464"/>
                  </a:cubicBezTo>
                  <a:cubicBezTo>
                    <a:pt x="900279" y="628475"/>
                    <a:pt x="488611" y="675309"/>
                    <a:pt x="0" y="737838"/>
                  </a:cubicBezTo>
                  <a:cubicBezTo>
                    <a:pt x="143647" y="762798"/>
                    <a:pt x="644748" y="1106942"/>
                    <a:pt x="1041117" y="1440082"/>
                  </a:cubicBezTo>
                  <a:cubicBezTo>
                    <a:pt x="570786" y="1749065"/>
                    <a:pt x="156666" y="2146736"/>
                    <a:pt x="0" y="2405418"/>
                  </a:cubicBezTo>
                  <a:close/>
                </a:path>
                <a:path w="8328934" h="2405418" fill="darkenLess" stroke="0" extrusionOk="0">
                  <a:moveTo>
                    <a:pt x="2340639" y="1725250"/>
                  </a:moveTo>
                  <a:cubicBezTo>
                    <a:pt x="2327087" y="1814112"/>
                    <a:pt x="2317455" y="2099748"/>
                    <a:pt x="2340639" y="2162411"/>
                  </a:cubicBezTo>
                  <a:cubicBezTo>
                    <a:pt x="2080571" y="2131113"/>
                    <a:pt x="1647203" y="1988788"/>
                    <a:pt x="1299522" y="1809883"/>
                  </a:cubicBezTo>
                  <a:cubicBezTo>
                    <a:pt x="3448335" y="1615156"/>
                    <a:pt x="5143774" y="1259335"/>
                    <a:pt x="7029412" y="1809883"/>
                  </a:cubicBezTo>
                  <a:cubicBezTo>
                    <a:pt x="6638541" y="1940390"/>
                    <a:pt x="6451412" y="2072840"/>
                    <a:pt x="5988295" y="2162411"/>
                  </a:cubicBezTo>
                  <a:cubicBezTo>
                    <a:pt x="6015869" y="2047493"/>
                    <a:pt x="6019980" y="1829418"/>
                    <a:pt x="5988295" y="1725250"/>
                  </a:cubicBezTo>
                  <a:cubicBezTo>
                    <a:pt x="4721816" y="1640524"/>
                    <a:pt x="3521403" y="1648762"/>
                    <a:pt x="2340639" y="1725250"/>
                  </a:cubicBezTo>
                  <a:close/>
                </a:path>
                <a:path w="8328934" h="2405418" fill="none" extrusionOk="0">
                  <a:moveTo>
                    <a:pt x="0" y="2405418"/>
                  </a:moveTo>
                  <a:cubicBezTo>
                    <a:pt x="192577" y="2375190"/>
                    <a:pt x="796226" y="1598711"/>
                    <a:pt x="1041117" y="1440082"/>
                  </a:cubicBezTo>
                  <a:cubicBezTo>
                    <a:pt x="866723" y="1451793"/>
                    <a:pt x="399810" y="1082001"/>
                    <a:pt x="0" y="737838"/>
                  </a:cubicBezTo>
                  <a:cubicBezTo>
                    <a:pt x="410763" y="670027"/>
                    <a:pt x="886912" y="649190"/>
                    <a:pt x="1299522" y="579464"/>
                  </a:cubicBezTo>
                  <a:cubicBezTo>
                    <a:pt x="1262109" y="507177"/>
                    <a:pt x="1285775" y="303521"/>
                    <a:pt x="1299522" y="142303"/>
                  </a:cubicBezTo>
                  <a:cubicBezTo>
                    <a:pt x="2850151" y="-175659"/>
                    <a:pt x="5090091" y="1119"/>
                    <a:pt x="7029412" y="142303"/>
                  </a:cubicBezTo>
                  <a:cubicBezTo>
                    <a:pt x="7063833" y="258348"/>
                    <a:pt x="7049977" y="474421"/>
                    <a:pt x="7029412" y="579464"/>
                  </a:cubicBezTo>
                  <a:cubicBezTo>
                    <a:pt x="7451911" y="585976"/>
                    <a:pt x="7929246" y="614692"/>
                    <a:pt x="8328934" y="737838"/>
                  </a:cubicBezTo>
                  <a:cubicBezTo>
                    <a:pt x="8231391" y="929213"/>
                    <a:pt x="7570963" y="1126809"/>
                    <a:pt x="7287817" y="1440082"/>
                  </a:cubicBezTo>
                  <a:cubicBezTo>
                    <a:pt x="7368691" y="1624711"/>
                    <a:pt x="8076514" y="2073484"/>
                    <a:pt x="8328934" y="2405418"/>
                  </a:cubicBezTo>
                  <a:cubicBezTo>
                    <a:pt x="7571545" y="2218142"/>
                    <a:pt x="6783433" y="2258974"/>
                    <a:pt x="5988295" y="2162411"/>
                  </a:cubicBezTo>
                  <a:cubicBezTo>
                    <a:pt x="6101697" y="2087385"/>
                    <a:pt x="6758822" y="1950741"/>
                    <a:pt x="7029412" y="1809883"/>
                  </a:cubicBezTo>
                  <a:cubicBezTo>
                    <a:pt x="5043145" y="1878496"/>
                    <a:pt x="2860154" y="1599641"/>
                    <a:pt x="1299522" y="1809883"/>
                  </a:cubicBezTo>
                  <a:cubicBezTo>
                    <a:pt x="1632505" y="1889629"/>
                    <a:pt x="2006514" y="1998509"/>
                    <a:pt x="2340639" y="2162411"/>
                  </a:cubicBezTo>
                  <a:cubicBezTo>
                    <a:pt x="1563908" y="2170638"/>
                    <a:pt x="734987" y="2289880"/>
                    <a:pt x="0" y="2405418"/>
                  </a:cubicBezTo>
                  <a:close/>
                  <a:moveTo>
                    <a:pt x="1299522" y="1809883"/>
                  </a:moveTo>
                  <a:cubicBezTo>
                    <a:pt x="1361251" y="1470400"/>
                    <a:pt x="1296018" y="743841"/>
                    <a:pt x="1299522" y="579464"/>
                  </a:cubicBezTo>
                  <a:moveTo>
                    <a:pt x="7029412" y="579464"/>
                  </a:moveTo>
                  <a:cubicBezTo>
                    <a:pt x="7135448" y="1104243"/>
                    <a:pt x="7050394" y="1618700"/>
                    <a:pt x="7029412" y="1809883"/>
                  </a:cubicBezTo>
                  <a:moveTo>
                    <a:pt x="2340639" y="1725250"/>
                  </a:moveTo>
                  <a:cubicBezTo>
                    <a:pt x="2365825" y="1943325"/>
                    <a:pt x="2353037" y="2016085"/>
                    <a:pt x="2340639" y="2162411"/>
                  </a:cubicBezTo>
                  <a:moveTo>
                    <a:pt x="5988295" y="2162411"/>
                  </a:moveTo>
                  <a:cubicBezTo>
                    <a:pt x="5970587" y="2075127"/>
                    <a:pt x="5995459" y="1901523"/>
                    <a:pt x="5988295" y="1725250"/>
                  </a:cubicBezTo>
                </a:path>
                <a:path w="8328934" h="2405418" fill="none" stroke="0" extrusionOk="0">
                  <a:moveTo>
                    <a:pt x="0" y="2405418"/>
                  </a:moveTo>
                  <a:cubicBezTo>
                    <a:pt x="432182" y="2019177"/>
                    <a:pt x="704882" y="1791090"/>
                    <a:pt x="1041117" y="1440082"/>
                  </a:cubicBezTo>
                  <a:cubicBezTo>
                    <a:pt x="836105" y="1357669"/>
                    <a:pt x="93863" y="896173"/>
                    <a:pt x="0" y="737838"/>
                  </a:cubicBezTo>
                  <a:cubicBezTo>
                    <a:pt x="435970" y="670704"/>
                    <a:pt x="868625" y="641421"/>
                    <a:pt x="1299522" y="579464"/>
                  </a:cubicBezTo>
                  <a:cubicBezTo>
                    <a:pt x="1329133" y="517623"/>
                    <a:pt x="1291120" y="298981"/>
                    <a:pt x="1299522" y="142303"/>
                  </a:cubicBezTo>
                  <a:cubicBezTo>
                    <a:pt x="3423148" y="184006"/>
                    <a:pt x="5069753" y="83433"/>
                    <a:pt x="7029412" y="142303"/>
                  </a:cubicBezTo>
                  <a:cubicBezTo>
                    <a:pt x="6993094" y="223957"/>
                    <a:pt x="7034271" y="380076"/>
                    <a:pt x="7029412" y="579464"/>
                  </a:cubicBezTo>
                  <a:cubicBezTo>
                    <a:pt x="7454527" y="615151"/>
                    <a:pt x="7824162" y="635340"/>
                    <a:pt x="8328934" y="737838"/>
                  </a:cubicBezTo>
                  <a:cubicBezTo>
                    <a:pt x="8188840" y="909239"/>
                    <a:pt x="7429642" y="1300081"/>
                    <a:pt x="7287817" y="1440082"/>
                  </a:cubicBezTo>
                  <a:cubicBezTo>
                    <a:pt x="7891530" y="1831134"/>
                    <a:pt x="7790950" y="2021089"/>
                    <a:pt x="8328934" y="2405418"/>
                  </a:cubicBezTo>
                  <a:cubicBezTo>
                    <a:pt x="7642125" y="2202251"/>
                    <a:pt x="6761615" y="2233560"/>
                    <a:pt x="5988295" y="2162411"/>
                  </a:cubicBezTo>
                  <a:cubicBezTo>
                    <a:pt x="6370231" y="1995514"/>
                    <a:pt x="6509071" y="1968209"/>
                    <a:pt x="7029412" y="1809883"/>
                  </a:cubicBezTo>
                  <a:cubicBezTo>
                    <a:pt x="5094052" y="2000936"/>
                    <a:pt x="3137879" y="1508210"/>
                    <a:pt x="1299522" y="1809883"/>
                  </a:cubicBezTo>
                  <a:cubicBezTo>
                    <a:pt x="1572330" y="1893589"/>
                    <a:pt x="2061333" y="2081456"/>
                    <a:pt x="2340639" y="2162411"/>
                  </a:cubicBezTo>
                  <a:cubicBezTo>
                    <a:pt x="1534671" y="2313891"/>
                    <a:pt x="885699" y="2197757"/>
                    <a:pt x="0" y="2405418"/>
                  </a:cubicBezTo>
                  <a:close/>
                  <a:moveTo>
                    <a:pt x="1299522" y="1809883"/>
                  </a:moveTo>
                  <a:cubicBezTo>
                    <a:pt x="1342636" y="1653676"/>
                    <a:pt x="1328236" y="912525"/>
                    <a:pt x="1299522" y="579464"/>
                  </a:cubicBezTo>
                  <a:moveTo>
                    <a:pt x="7029412" y="579464"/>
                  </a:moveTo>
                  <a:cubicBezTo>
                    <a:pt x="6956139" y="959486"/>
                    <a:pt x="6921174" y="1608642"/>
                    <a:pt x="7029412" y="1809883"/>
                  </a:cubicBezTo>
                  <a:moveTo>
                    <a:pt x="2340639" y="1725250"/>
                  </a:moveTo>
                  <a:cubicBezTo>
                    <a:pt x="2351964" y="1903696"/>
                    <a:pt x="2345224" y="2022084"/>
                    <a:pt x="2340639" y="2162411"/>
                  </a:cubicBezTo>
                  <a:moveTo>
                    <a:pt x="5988295" y="2162411"/>
                  </a:moveTo>
                  <a:cubicBezTo>
                    <a:pt x="5957546" y="2093465"/>
                    <a:pt x="5997567" y="1832576"/>
                    <a:pt x="5988295" y="1725250"/>
                  </a:cubicBezTo>
                </a:path>
              </a:pathLst>
            </a:custGeom>
            <a:solidFill>
              <a:schemeClr val="accent2"/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30674"/>
                        <a:gd name="adj2" fmla="val 68795"/>
                        <a:gd name="adj3" fmla="val 125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C703192E-4C8F-9BBB-935D-B7499F39C8E7}"/>
                </a:ext>
              </a:extLst>
            </p:cNvPr>
            <p:cNvSpPr txBox="1"/>
            <p:nvPr/>
          </p:nvSpPr>
          <p:spPr>
            <a:xfrm>
              <a:off x="2234406" y="5220939"/>
              <a:ext cx="4333944" cy="1200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000" b="1" dirty="0" err="1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Đạo</a:t>
              </a:r>
              <a:r>
                <a:rPr lang="en-US" sz="7000" b="1" dirty="0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đức</a:t>
              </a:r>
              <a:r>
                <a:rPr lang="en-US" sz="7000" b="1" dirty="0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lớp</a:t>
              </a:r>
              <a:r>
                <a:rPr lang="en-US" sz="7000" b="1" dirty="0">
                  <a:ln w="0"/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3</a:t>
              </a:r>
            </a:p>
          </p:txBody>
        </p:sp>
      </p:grpSp>
      <p:sp>
        <p:nvSpPr>
          <p:cNvPr id="39" name="TextBox 10">
            <a:extLst>
              <a:ext uri="{FF2B5EF4-FFF2-40B4-BE49-F238E27FC236}">
                <a16:creationId xmlns:a16="http://schemas.microsoft.com/office/drawing/2014/main" id="{5D73B3F6-D632-E626-E8C6-B9872C304087}"/>
              </a:ext>
            </a:extLst>
          </p:cNvPr>
          <p:cNvSpPr txBox="1"/>
          <p:nvPr/>
        </p:nvSpPr>
        <p:spPr>
          <a:xfrm>
            <a:off x="1997703" y="1593979"/>
            <a:ext cx="3908524" cy="140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96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</a:t>
            </a:r>
            <a:r>
              <a:rPr lang="en-US" sz="7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h</a:t>
            </a:r>
            <a:r>
              <a:rPr lang="en-US" sz="7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ủ </a:t>
            </a:r>
            <a:r>
              <a:rPr lang="en-US" sz="70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</a:t>
            </a:r>
            <a:r>
              <a:rPr lang="en-US" sz="70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8AC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ề</a:t>
            </a:r>
            <a:r>
              <a:rPr lang="en-US" sz="7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:</a:t>
            </a:r>
            <a:endParaRPr lang="en-US" sz="70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51D79787-B18A-7E49-5818-E9F128605CCC}"/>
              </a:ext>
            </a:extLst>
          </p:cNvPr>
          <p:cNvSpPr txBox="1"/>
          <p:nvPr/>
        </p:nvSpPr>
        <p:spPr>
          <a:xfrm>
            <a:off x="688125" y="3288153"/>
            <a:ext cx="6202991" cy="1935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9D1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Da Lat" panose="03060902030302020204" pitchFamily="66" charset="0"/>
              </a:rPr>
              <a:t>QUAN TÂM ĐẾN HÀNG XÓM LÁNG GIỀNG</a:t>
            </a:r>
          </a:p>
        </p:txBody>
      </p:sp>
      <p:sp>
        <p:nvSpPr>
          <p:cNvPr id="2" name="文本框 18">
            <a:extLst>
              <a:ext uri="{FF2B5EF4-FFF2-40B4-BE49-F238E27FC236}">
                <a16:creationId xmlns:a16="http://schemas.microsoft.com/office/drawing/2014/main" id="{8EF96AD3-8B2C-F8C8-B7E4-0398896DFEDA}"/>
              </a:ext>
            </a:extLst>
          </p:cNvPr>
          <p:cNvSpPr txBox="1"/>
          <p:nvPr/>
        </p:nvSpPr>
        <p:spPr>
          <a:xfrm>
            <a:off x="2172066" y="-20588"/>
            <a:ext cx="7820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>
                <a:srgbClr val="000000"/>
              </a:buClr>
              <a:buFont typeface="Arial" panose="020B0604020202020204"/>
              <a:buNone/>
            </a:pPr>
            <a:r>
              <a:rPr lang="en-GB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ỦY BAN NHÂN DÂN QUẬN 8</a:t>
            </a:r>
            <a:br>
              <a:rPr lang="en-GB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GB" sz="24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 TIỂU HỌC NGUYỄN TRUNG NGẠN</a:t>
            </a:r>
          </a:p>
          <a:p>
            <a:pPr algn="ctr" defTabSz="685800">
              <a:buClr>
                <a:srgbClr val="000000"/>
              </a:buClr>
              <a:buFont typeface="Arial" panose="020B0604020202020204"/>
              <a:buNone/>
            </a:pPr>
            <a:endParaRPr lang="zh-CN" altLang="en-US" sz="2400" kern="0" dirty="0">
              <a:ln>
                <a:solidFill>
                  <a:schemeClr val="bg1"/>
                </a:solidFill>
              </a:ln>
              <a:ea typeface="仓耳今楷05-6763 W05" panose="02020400000000000000" pitchFamily="18" charset="-122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787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/>
      <p:bldP spid="44" grpId="0"/>
      <p:bldP spid="4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97FED8C-064D-CEAB-3939-5A13DA575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t="-1" r="16724" b="21397"/>
          <a:stretch/>
        </p:blipFill>
        <p:spPr>
          <a:xfrm>
            <a:off x="1" y="1282"/>
            <a:ext cx="12192000" cy="6856718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5154BD8B-FA4E-2B4E-FEA8-501E3A71FDB7}"/>
              </a:ext>
            </a:extLst>
          </p:cNvPr>
          <p:cNvSpPr txBox="1"/>
          <p:nvPr/>
        </p:nvSpPr>
        <p:spPr>
          <a:xfrm>
            <a:off x="-1061101" y="238958"/>
            <a:ext cx="13933341" cy="2085796"/>
          </a:xfrm>
          <a:prstGeom prst="horizontalScroll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96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Đến</a:t>
            </a:r>
            <a:r>
              <a:rPr lang="en-US" sz="96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thăm</a:t>
            </a:r>
            <a:r>
              <a:rPr lang="en-US" sz="96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hàng</a:t>
            </a:r>
            <a:r>
              <a:rPr lang="en-US" sz="96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xóm</a:t>
            </a:r>
            <a:endParaRPr lang="en-US" sz="9600" b="1" kern="12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5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0B2CC9-00E6-CCD3-2644-2CC3D7B19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3F3488A4-366F-726E-E51E-FAFF1C05E042}"/>
              </a:ext>
            </a:extLst>
          </p:cNvPr>
          <p:cNvGrpSpPr/>
          <p:nvPr/>
        </p:nvGrpSpPr>
        <p:grpSpPr>
          <a:xfrm>
            <a:off x="23316" y="465759"/>
            <a:ext cx="7250368" cy="5557322"/>
            <a:chOff x="23316" y="476517"/>
            <a:chExt cx="7250368" cy="5557322"/>
          </a:xfrm>
        </p:grpSpPr>
        <p:sp>
          <p:nvSpPr>
            <p:cNvPr id="5" name="Lưu Đồ: Thay đổi Tiến Trình 4">
              <a:extLst>
                <a:ext uri="{FF2B5EF4-FFF2-40B4-BE49-F238E27FC236}">
                  <a16:creationId xmlns:a16="http://schemas.microsoft.com/office/drawing/2014/main" id="{F235E936-0EC2-8988-A331-D5211E5043D2}"/>
                </a:ext>
              </a:extLst>
            </p:cNvPr>
            <p:cNvSpPr/>
            <p:nvPr/>
          </p:nvSpPr>
          <p:spPr>
            <a:xfrm>
              <a:off x="555009" y="476517"/>
              <a:ext cx="6186985" cy="5432964"/>
            </a:xfrm>
            <a:custGeom>
              <a:avLst/>
              <a:gdLst>
                <a:gd name="connsiteX0" fmla="*/ 0 w 6186985"/>
                <a:gd name="connsiteY0" fmla="*/ 905494 h 5432964"/>
                <a:gd name="connsiteX1" fmla="*/ 905494 w 6186985"/>
                <a:gd name="connsiteY1" fmla="*/ 0 h 5432964"/>
                <a:gd name="connsiteX2" fmla="*/ 1486876 w 6186985"/>
                <a:gd name="connsiteY2" fmla="*/ 0 h 5432964"/>
                <a:gd name="connsiteX3" fmla="*/ 2199539 w 6186985"/>
                <a:gd name="connsiteY3" fmla="*/ 0 h 5432964"/>
                <a:gd name="connsiteX4" fmla="*/ 2693401 w 6186985"/>
                <a:gd name="connsiteY4" fmla="*/ 0 h 5432964"/>
                <a:gd name="connsiteX5" fmla="*/ 3231024 w 6186985"/>
                <a:gd name="connsiteY5" fmla="*/ 0 h 5432964"/>
                <a:gd name="connsiteX6" fmla="*/ 3724886 w 6186985"/>
                <a:gd name="connsiteY6" fmla="*/ 0 h 5432964"/>
                <a:gd name="connsiteX7" fmla="*/ 4393789 w 6186985"/>
                <a:gd name="connsiteY7" fmla="*/ 0 h 5432964"/>
                <a:gd name="connsiteX8" fmla="*/ 5281491 w 6186985"/>
                <a:gd name="connsiteY8" fmla="*/ 0 h 5432964"/>
                <a:gd name="connsiteX9" fmla="*/ 6186985 w 6186985"/>
                <a:gd name="connsiteY9" fmla="*/ 905494 h 5432964"/>
                <a:gd name="connsiteX10" fmla="*/ 6186985 w 6186985"/>
                <a:gd name="connsiteY10" fmla="*/ 1509157 h 5432964"/>
                <a:gd name="connsiteX11" fmla="*/ 6186985 w 6186985"/>
                <a:gd name="connsiteY11" fmla="*/ 2076600 h 5432964"/>
                <a:gd name="connsiteX12" fmla="*/ 6186985 w 6186985"/>
                <a:gd name="connsiteY12" fmla="*/ 2680262 h 5432964"/>
                <a:gd name="connsiteX13" fmla="*/ 6186985 w 6186985"/>
                <a:gd name="connsiteY13" fmla="*/ 3320145 h 5432964"/>
                <a:gd name="connsiteX14" fmla="*/ 6186985 w 6186985"/>
                <a:gd name="connsiteY14" fmla="*/ 3851368 h 5432964"/>
                <a:gd name="connsiteX15" fmla="*/ 6186985 w 6186985"/>
                <a:gd name="connsiteY15" fmla="*/ 4527470 h 5432964"/>
                <a:gd name="connsiteX16" fmla="*/ 5281491 w 6186985"/>
                <a:gd name="connsiteY16" fmla="*/ 5432964 h 5432964"/>
                <a:gd name="connsiteX17" fmla="*/ 4700109 w 6186985"/>
                <a:gd name="connsiteY17" fmla="*/ 5432964 h 5432964"/>
                <a:gd name="connsiteX18" fmla="*/ 4074966 w 6186985"/>
                <a:gd name="connsiteY18" fmla="*/ 5432964 h 5432964"/>
                <a:gd name="connsiteX19" fmla="*/ 3581104 w 6186985"/>
                <a:gd name="connsiteY19" fmla="*/ 5432964 h 5432964"/>
                <a:gd name="connsiteX20" fmla="*/ 2955961 w 6186985"/>
                <a:gd name="connsiteY20" fmla="*/ 5432964 h 5432964"/>
                <a:gd name="connsiteX21" fmla="*/ 2243299 w 6186985"/>
                <a:gd name="connsiteY21" fmla="*/ 5432964 h 5432964"/>
                <a:gd name="connsiteX22" fmla="*/ 1618156 w 6186985"/>
                <a:gd name="connsiteY22" fmla="*/ 5432964 h 5432964"/>
                <a:gd name="connsiteX23" fmla="*/ 905494 w 6186985"/>
                <a:gd name="connsiteY23" fmla="*/ 5432964 h 5432964"/>
                <a:gd name="connsiteX24" fmla="*/ 0 w 6186985"/>
                <a:gd name="connsiteY24" fmla="*/ 4527470 h 5432964"/>
                <a:gd name="connsiteX25" fmla="*/ 0 w 6186985"/>
                <a:gd name="connsiteY25" fmla="*/ 3996247 h 5432964"/>
                <a:gd name="connsiteX26" fmla="*/ 0 w 6186985"/>
                <a:gd name="connsiteY26" fmla="*/ 3501243 h 5432964"/>
                <a:gd name="connsiteX27" fmla="*/ 0 w 6186985"/>
                <a:gd name="connsiteY27" fmla="*/ 2861361 h 5432964"/>
                <a:gd name="connsiteX28" fmla="*/ 0 w 6186985"/>
                <a:gd name="connsiteY28" fmla="*/ 2257698 h 5432964"/>
                <a:gd name="connsiteX29" fmla="*/ 0 w 6186985"/>
                <a:gd name="connsiteY29" fmla="*/ 1762695 h 5432964"/>
                <a:gd name="connsiteX30" fmla="*/ 0 w 6186985"/>
                <a:gd name="connsiteY30" fmla="*/ 905494 h 543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86985" h="5432964" fill="none" extrusionOk="0">
                  <a:moveTo>
                    <a:pt x="0" y="905494"/>
                  </a:moveTo>
                  <a:cubicBezTo>
                    <a:pt x="56458" y="393786"/>
                    <a:pt x="332768" y="-9007"/>
                    <a:pt x="905494" y="0"/>
                  </a:cubicBezTo>
                  <a:cubicBezTo>
                    <a:pt x="1062168" y="3948"/>
                    <a:pt x="1288427" y="9570"/>
                    <a:pt x="1486876" y="0"/>
                  </a:cubicBezTo>
                  <a:cubicBezTo>
                    <a:pt x="1685325" y="-9570"/>
                    <a:pt x="1908435" y="12383"/>
                    <a:pt x="2199539" y="0"/>
                  </a:cubicBezTo>
                  <a:cubicBezTo>
                    <a:pt x="2490643" y="-12383"/>
                    <a:pt x="2457262" y="-10943"/>
                    <a:pt x="2693401" y="0"/>
                  </a:cubicBezTo>
                  <a:cubicBezTo>
                    <a:pt x="2929540" y="10943"/>
                    <a:pt x="2990218" y="5645"/>
                    <a:pt x="3231024" y="0"/>
                  </a:cubicBezTo>
                  <a:cubicBezTo>
                    <a:pt x="3471830" y="-5645"/>
                    <a:pt x="3562966" y="-19709"/>
                    <a:pt x="3724886" y="0"/>
                  </a:cubicBezTo>
                  <a:cubicBezTo>
                    <a:pt x="3886806" y="19709"/>
                    <a:pt x="4143028" y="16802"/>
                    <a:pt x="4393789" y="0"/>
                  </a:cubicBezTo>
                  <a:cubicBezTo>
                    <a:pt x="4644550" y="-16802"/>
                    <a:pt x="4890615" y="-5365"/>
                    <a:pt x="5281491" y="0"/>
                  </a:cubicBezTo>
                  <a:cubicBezTo>
                    <a:pt x="5709676" y="29457"/>
                    <a:pt x="6204027" y="496429"/>
                    <a:pt x="6186985" y="905494"/>
                  </a:cubicBezTo>
                  <a:cubicBezTo>
                    <a:pt x="6206630" y="1202192"/>
                    <a:pt x="6188796" y="1322665"/>
                    <a:pt x="6186985" y="1509157"/>
                  </a:cubicBezTo>
                  <a:cubicBezTo>
                    <a:pt x="6185174" y="1695649"/>
                    <a:pt x="6212142" y="1798547"/>
                    <a:pt x="6186985" y="2076600"/>
                  </a:cubicBezTo>
                  <a:cubicBezTo>
                    <a:pt x="6161828" y="2354653"/>
                    <a:pt x="6157136" y="2528254"/>
                    <a:pt x="6186985" y="2680262"/>
                  </a:cubicBezTo>
                  <a:cubicBezTo>
                    <a:pt x="6216834" y="2832270"/>
                    <a:pt x="6211321" y="3030842"/>
                    <a:pt x="6186985" y="3320145"/>
                  </a:cubicBezTo>
                  <a:cubicBezTo>
                    <a:pt x="6162649" y="3609448"/>
                    <a:pt x="6203111" y="3738022"/>
                    <a:pt x="6186985" y="3851368"/>
                  </a:cubicBezTo>
                  <a:cubicBezTo>
                    <a:pt x="6170859" y="3964714"/>
                    <a:pt x="6155139" y="4199739"/>
                    <a:pt x="6186985" y="4527470"/>
                  </a:cubicBezTo>
                  <a:cubicBezTo>
                    <a:pt x="6220821" y="5114662"/>
                    <a:pt x="5784471" y="5371314"/>
                    <a:pt x="5281491" y="5432964"/>
                  </a:cubicBezTo>
                  <a:cubicBezTo>
                    <a:pt x="5084949" y="5454037"/>
                    <a:pt x="4919576" y="5445084"/>
                    <a:pt x="4700109" y="5432964"/>
                  </a:cubicBezTo>
                  <a:cubicBezTo>
                    <a:pt x="4480642" y="5420844"/>
                    <a:pt x="4289010" y="5446358"/>
                    <a:pt x="4074966" y="5432964"/>
                  </a:cubicBezTo>
                  <a:cubicBezTo>
                    <a:pt x="3860922" y="5419570"/>
                    <a:pt x="3680415" y="5455061"/>
                    <a:pt x="3581104" y="5432964"/>
                  </a:cubicBezTo>
                  <a:cubicBezTo>
                    <a:pt x="3481793" y="5410867"/>
                    <a:pt x="3236164" y="5402595"/>
                    <a:pt x="2955961" y="5432964"/>
                  </a:cubicBezTo>
                  <a:cubicBezTo>
                    <a:pt x="2675758" y="5463333"/>
                    <a:pt x="2507595" y="5416490"/>
                    <a:pt x="2243299" y="5432964"/>
                  </a:cubicBezTo>
                  <a:cubicBezTo>
                    <a:pt x="1979003" y="5449438"/>
                    <a:pt x="1831469" y="5409571"/>
                    <a:pt x="1618156" y="5432964"/>
                  </a:cubicBezTo>
                  <a:cubicBezTo>
                    <a:pt x="1404843" y="5456357"/>
                    <a:pt x="1193189" y="5442982"/>
                    <a:pt x="905494" y="5432964"/>
                  </a:cubicBezTo>
                  <a:cubicBezTo>
                    <a:pt x="513638" y="5389118"/>
                    <a:pt x="24331" y="4965766"/>
                    <a:pt x="0" y="4527470"/>
                  </a:cubicBezTo>
                  <a:cubicBezTo>
                    <a:pt x="2256" y="4334095"/>
                    <a:pt x="14402" y="4177946"/>
                    <a:pt x="0" y="3996247"/>
                  </a:cubicBezTo>
                  <a:cubicBezTo>
                    <a:pt x="-14402" y="3814548"/>
                    <a:pt x="-7286" y="3744181"/>
                    <a:pt x="0" y="3501243"/>
                  </a:cubicBezTo>
                  <a:cubicBezTo>
                    <a:pt x="7286" y="3258305"/>
                    <a:pt x="7167" y="3046095"/>
                    <a:pt x="0" y="2861361"/>
                  </a:cubicBezTo>
                  <a:cubicBezTo>
                    <a:pt x="-7167" y="2676627"/>
                    <a:pt x="-28654" y="2429896"/>
                    <a:pt x="0" y="2257698"/>
                  </a:cubicBezTo>
                  <a:cubicBezTo>
                    <a:pt x="28654" y="2085500"/>
                    <a:pt x="16517" y="1978635"/>
                    <a:pt x="0" y="1762695"/>
                  </a:cubicBezTo>
                  <a:cubicBezTo>
                    <a:pt x="-16517" y="1546755"/>
                    <a:pt x="-1603" y="1209840"/>
                    <a:pt x="0" y="905494"/>
                  </a:cubicBezTo>
                  <a:close/>
                </a:path>
                <a:path w="6186985" h="5432964" stroke="0" extrusionOk="0">
                  <a:moveTo>
                    <a:pt x="0" y="905494"/>
                  </a:moveTo>
                  <a:cubicBezTo>
                    <a:pt x="67761" y="429802"/>
                    <a:pt x="402624" y="-16007"/>
                    <a:pt x="905494" y="0"/>
                  </a:cubicBezTo>
                  <a:cubicBezTo>
                    <a:pt x="1143004" y="17339"/>
                    <a:pt x="1298745" y="14222"/>
                    <a:pt x="1443116" y="0"/>
                  </a:cubicBezTo>
                  <a:cubicBezTo>
                    <a:pt x="1587487" y="-14222"/>
                    <a:pt x="1872607" y="-8546"/>
                    <a:pt x="1980739" y="0"/>
                  </a:cubicBezTo>
                  <a:cubicBezTo>
                    <a:pt x="2088871" y="8546"/>
                    <a:pt x="2375913" y="9353"/>
                    <a:pt x="2649641" y="0"/>
                  </a:cubicBezTo>
                  <a:cubicBezTo>
                    <a:pt x="2923369" y="-9353"/>
                    <a:pt x="3124559" y="-22279"/>
                    <a:pt x="3362304" y="0"/>
                  </a:cubicBezTo>
                  <a:cubicBezTo>
                    <a:pt x="3600049" y="22279"/>
                    <a:pt x="3736391" y="25719"/>
                    <a:pt x="3987446" y="0"/>
                  </a:cubicBezTo>
                  <a:cubicBezTo>
                    <a:pt x="4238501" y="-25719"/>
                    <a:pt x="4448455" y="-3568"/>
                    <a:pt x="4568829" y="0"/>
                  </a:cubicBezTo>
                  <a:cubicBezTo>
                    <a:pt x="4689203" y="3568"/>
                    <a:pt x="5054830" y="-30134"/>
                    <a:pt x="5281491" y="0"/>
                  </a:cubicBezTo>
                  <a:cubicBezTo>
                    <a:pt x="5756708" y="-79395"/>
                    <a:pt x="6270077" y="384981"/>
                    <a:pt x="6186985" y="905494"/>
                  </a:cubicBezTo>
                  <a:cubicBezTo>
                    <a:pt x="6199446" y="1156906"/>
                    <a:pt x="6203358" y="1318244"/>
                    <a:pt x="6186985" y="1509157"/>
                  </a:cubicBezTo>
                  <a:cubicBezTo>
                    <a:pt x="6170612" y="1700070"/>
                    <a:pt x="6195301" y="1793308"/>
                    <a:pt x="6186985" y="2004160"/>
                  </a:cubicBezTo>
                  <a:cubicBezTo>
                    <a:pt x="6178669" y="2215012"/>
                    <a:pt x="6190868" y="2391384"/>
                    <a:pt x="6186985" y="2499163"/>
                  </a:cubicBezTo>
                  <a:cubicBezTo>
                    <a:pt x="6183102" y="2606942"/>
                    <a:pt x="6169434" y="2889918"/>
                    <a:pt x="6186985" y="3175266"/>
                  </a:cubicBezTo>
                  <a:cubicBezTo>
                    <a:pt x="6204536" y="3460614"/>
                    <a:pt x="6159348" y="3605987"/>
                    <a:pt x="6186985" y="3742709"/>
                  </a:cubicBezTo>
                  <a:cubicBezTo>
                    <a:pt x="6214622" y="3879431"/>
                    <a:pt x="6183273" y="4245578"/>
                    <a:pt x="6186985" y="4527470"/>
                  </a:cubicBezTo>
                  <a:cubicBezTo>
                    <a:pt x="6216668" y="5040832"/>
                    <a:pt x="5836613" y="5410691"/>
                    <a:pt x="5281491" y="5432964"/>
                  </a:cubicBezTo>
                  <a:cubicBezTo>
                    <a:pt x="5062486" y="5439135"/>
                    <a:pt x="4933026" y="5460750"/>
                    <a:pt x="4700109" y="5432964"/>
                  </a:cubicBezTo>
                  <a:cubicBezTo>
                    <a:pt x="4467192" y="5405178"/>
                    <a:pt x="4327541" y="5447759"/>
                    <a:pt x="4031206" y="5432964"/>
                  </a:cubicBezTo>
                  <a:cubicBezTo>
                    <a:pt x="3734871" y="5418169"/>
                    <a:pt x="3554084" y="5418451"/>
                    <a:pt x="3318544" y="5432964"/>
                  </a:cubicBezTo>
                  <a:cubicBezTo>
                    <a:pt x="3083004" y="5447477"/>
                    <a:pt x="2909509" y="5445056"/>
                    <a:pt x="2780921" y="5432964"/>
                  </a:cubicBezTo>
                  <a:cubicBezTo>
                    <a:pt x="2652333" y="5420872"/>
                    <a:pt x="2334744" y="5463272"/>
                    <a:pt x="2112019" y="5432964"/>
                  </a:cubicBezTo>
                  <a:cubicBezTo>
                    <a:pt x="1889294" y="5402656"/>
                    <a:pt x="1796971" y="5414582"/>
                    <a:pt x="1618156" y="5432964"/>
                  </a:cubicBezTo>
                  <a:cubicBezTo>
                    <a:pt x="1439341" y="5451346"/>
                    <a:pt x="1055951" y="5467039"/>
                    <a:pt x="905494" y="5432964"/>
                  </a:cubicBezTo>
                  <a:cubicBezTo>
                    <a:pt x="475653" y="5404180"/>
                    <a:pt x="-80022" y="4997132"/>
                    <a:pt x="0" y="4527470"/>
                  </a:cubicBezTo>
                  <a:cubicBezTo>
                    <a:pt x="9821" y="4357530"/>
                    <a:pt x="25079" y="4203174"/>
                    <a:pt x="0" y="3960027"/>
                  </a:cubicBezTo>
                  <a:cubicBezTo>
                    <a:pt x="-25079" y="3716880"/>
                    <a:pt x="15696" y="3555786"/>
                    <a:pt x="0" y="3320145"/>
                  </a:cubicBezTo>
                  <a:cubicBezTo>
                    <a:pt x="-15696" y="3084504"/>
                    <a:pt x="-91" y="2912606"/>
                    <a:pt x="0" y="2752702"/>
                  </a:cubicBezTo>
                  <a:cubicBezTo>
                    <a:pt x="91" y="2592798"/>
                    <a:pt x="448" y="2340406"/>
                    <a:pt x="0" y="2076600"/>
                  </a:cubicBezTo>
                  <a:cubicBezTo>
                    <a:pt x="-448" y="1812794"/>
                    <a:pt x="-15047" y="1731718"/>
                    <a:pt x="0" y="1581596"/>
                  </a:cubicBezTo>
                  <a:cubicBezTo>
                    <a:pt x="15047" y="1431474"/>
                    <a:pt x="-21158" y="1168322"/>
                    <a:pt x="0" y="905494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flowChartAlternateProcess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34B28014-3FBC-0461-FFBA-4B48008B1D57}"/>
                </a:ext>
              </a:extLst>
            </p:cNvPr>
            <p:cNvSpPr txBox="1"/>
            <p:nvPr/>
          </p:nvSpPr>
          <p:spPr>
            <a:xfrm>
              <a:off x="23316" y="1579683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0"/>
                  <a:solidFill>
                    <a:schemeClr val="accent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Luật</a:t>
              </a:r>
              <a:r>
                <a:rPr lang="en-US" sz="9000" b="1" dirty="0">
                  <a:ln w="0"/>
                  <a:solidFill>
                    <a:schemeClr val="accent1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chơi</a:t>
              </a:r>
            </a:p>
          </p:txBody>
        </p:sp>
        <p:sp>
          <p:nvSpPr>
            <p:cNvPr id="7" name="TextBox 47">
              <a:extLst>
                <a:ext uri="{FF2B5EF4-FFF2-40B4-BE49-F238E27FC236}">
                  <a16:creationId xmlns:a16="http://schemas.microsoft.com/office/drawing/2014/main" id="{E1171B26-1662-0B30-F48B-8AD06418251B}"/>
                </a:ext>
              </a:extLst>
            </p:cNvPr>
            <p:cNvSpPr txBox="1"/>
            <p:nvPr/>
          </p:nvSpPr>
          <p:spPr>
            <a:xfrm>
              <a:off x="798404" y="2248187"/>
              <a:ext cx="570019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002060"/>
                  </a:solidFill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Để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thăm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hàng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xóm</a:t>
              </a:r>
              <a:r>
                <a:rPr lang="en-US" sz="4000" b="1" dirty="0">
                  <a:solidFill>
                    <a:srgbClr val="002060"/>
                  </a:solidFill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</a:rPr>
                <a:t>các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bạn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hãy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chọn</a:t>
              </a:r>
              <a:r>
                <a:rPr lang="en-US" sz="4000" b="1" dirty="0">
                  <a:solidFill>
                    <a:srgbClr val="002060"/>
                  </a:solidFill>
                </a:rPr>
                <a:t> ngôi nhà yêu </a:t>
              </a:r>
              <a:r>
                <a:rPr lang="en-US" sz="4000" b="1" dirty="0" err="1">
                  <a:solidFill>
                    <a:srgbClr val="002060"/>
                  </a:solidFill>
                </a:rPr>
                <a:t>thích</a:t>
              </a:r>
              <a:r>
                <a:rPr lang="en-US" sz="4000" b="1" dirty="0">
                  <a:solidFill>
                    <a:srgbClr val="002060"/>
                  </a:solidFill>
                </a:rPr>
                <a:t> và </a:t>
              </a:r>
              <a:r>
                <a:rPr lang="en-US" sz="4000" b="1" dirty="0" err="1">
                  <a:solidFill>
                    <a:srgbClr val="002060"/>
                  </a:solidFill>
                </a:rPr>
                <a:t>hoàn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thành</a:t>
              </a:r>
              <a:r>
                <a:rPr lang="en-US" sz="4000" b="1" dirty="0">
                  <a:solidFill>
                    <a:srgbClr val="002060"/>
                  </a:solidFill>
                </a:rPr>
                <a:t> yêu </a:t>
              </a:r>
              <a:r>
                <a:rPr lang="en-US" sz="4000" b="1" dirty="0" err="1">
                  <a:solidFill>
                    <a:srgbClr val="002060"/>
                  </a:solidFill>
                </a:rPr>
                <a:t>cầu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</a:rPr>
                <a:t> ngôi nhà nhé! </a:t>
              </a:r>
            </a:p>
          </p:txBody>
        </p:sp>
      </p:grpSp>
      <p:pic>
        <p:nvPicPr>
          <p:cNvPr id="10" name="Hình ảnh 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B464EE0-D948-7681-4F67-7FCD7FB5F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47" b="62449" l="27449" r="70612">
                        <a14:foregroundMark x1="54796" y1="28673" x2="51122" y2="36633"/>
                        <a14:foregroundMark x1="46224" y1="33061" x2="42449" y2="36939"/>
                        <a14:foregroundMark x1="55510" y1="29796" x2="53776" y2="34388"/>
                        <a14:foregroundMark x1="66837" y1="28776" x2="66837" y2="28776"/>
                        <a14:foregroundMark x1="51939" y1="57347" x2="45816" y2="59082"/>
                        <a14:foregroundMark x1="53469" y1="58673" x2="51633" y2="59490"/>
                        <a14:foregroundMark x1="50510" y1="50000" x2="51837" y2="55306"/>
                        <a14:foregroundMark x1="57449" y1="59490" x2="52959" y2="62449"/>
                        <a14:foregroundMark x1="57143" y1="58367" x2="54388" y2="55612"/>
                        <a14:foregroundMark x1="54184" y1="44898" x2="47857" y2="45816"/>
                        <a14:foregroundMark x1="43265" y1="43265" x2="46224" y2="46020"/>
                        <a14:foregroundMark x1="43980" y1="30612" x2="45306" y2="35102"/>
                        <a14:foregroundMark x1="57449" y1="60306" x2="50306" y2="60816"/>
                        <a14:foregroundMark x1="50306" y1="60816" x2="45306" y2="60714"/>
                        <a14:foregroundMark x1="45306" y1="60714" x2="43980" y2="60306"/>
                        <a14:foregroundMark x1="44388" y1="59082" x2="43367" y2="5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12569" r="23704" b="39517"/>
          <a:stretch/>
        </p:blipFill>
        <p:spPr>
          <a:xfrm flipH="1">
            <a:off x="11393596" y="1368976"/>
            <a:ext cx="6339395" cy="56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40104 -0.0030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CFD4298-6E68-99C3-9825-48409BAC1F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Hình ảnh 7" descr="Ảnh có chứa văn bản, tòa nhà, ngôi nhà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7F33E48F-9243-9469-CA84-99789F7B8D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0" b="51759" l="44063" r="84948">
                        <a14:foregroundMark x1="46667" y1="21111" x2="45625" y2="21111"/>
                        <a14:foregroundMark x1="44635" y1="24352" x2="44063" y2="23889"/>
                        <a14:foregroundMark x1="48229" y1="50000" x2="50885" y2="49352"/>
                        <a14:foregroundMark x1="46667" y1="50185" x2="47188" y2="49815"/>
                        <a14:foregroundMark x1="48802" y1="45833" x2="56927" y2="50278"/>
                        <a14:foregroundMark x1="56927" y1="50278" x2="66927" y2="49352"/>
                        <a14:foregroundMark x1="66927" y1="49352" x2="77760" y2="49537"/>
                        <a14:foregroundMark x1="77760" y1="49537" x2="82604" y2="49352"/>
                        <a14:foregroundMark x1="82604" y1="49352" x2="82917" y2="49352"/>
                        <a14:foregroundMark x1="77083" y1="5185" x2="76094" y2="4630"/>
                        <a14:foregroundMark x1="50208" y1="42593" x2="44688" y2="49630"/>
                        <a14:foregroundMark x1="44688" y1="49630" x2="44427" y2="50370"/>
                        <a14:foregroundMark x1="44740" y1="47963" x2="47760" y2="47778"/>
                        <a14:foregroundMark x1="82031" y1="46204" x2="83906" y2="49167"/>
                        <a14:foregroundMark x1="84948" y1="51759" x2="82448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05" t="1033" r="11594" b="44009"/>
          <a:stretch/>
        </p:blipFill>
        <p:spPr>
          <a:xfrm>
            <a:off x="-446590" y="-751764"/>
            <a:ext cx="5620603" cy="3769056"/>
          </a:xfrm>
          <a:prstGeom prst="rect">
            <a:avLst/>
          </a:prstGeom>
        </p:spPr>
      </p:pic>
      <p:pic>
        <p:nvPicPr>
          <p:cNvPr id="7" name="Hình ảnh 6" descr="Ảnh có chứa văn bản, tòa nhà, ngôi nhà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E8EF5C03-A95F-E4BB-FFE7-A1E907874E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46667" l="3021" r="38750">
                        <a14:foregroundMark x1="4375" y1="15556" x2="3698" y2="18704"/>
                        <a14:foregroundMark x1="5573" y1="4167" x2="6042" y2="9722"/>
                        <a14:foregroundMark x1="7031" y1="11111" x2="6250" y2="15278"/>
                        <a14:foregroundMark x1="38490" y1="11574" x2="38750" y2="18519"/>
                        <a14:foregroundMark x1="27969" y1="12130" x2="35365" y2="32593"/>
                        <a14:foregroundMark x1="35365" y1="32593" x2="35365" y2="32593"/>
                        <a14:foregroundMark x1="35729" y1="44167" x2="29219" y2="42407"/>
                        <a14:foregroundMark x1="18333" y1="45185" x2="20260" y2="45741"/>
                        <a14:foregroundMark x1="4688" y1="41204" x2="6510" y2="44167"/>
                        <a14:foregroundMark x1="8177" y1="40556" x2="10729" y2="43426"/>
                        <a14:foregroundMark x1="5729" y1="40185" x2="6510" y2="38796"/>
                        <a14:foregroundMark x1="5156" y1="40370" x2="3594" y2="40370"/>
                        <a14:foregroundMark x1="3594" y1="19259" x2="3021" y2="19907"/>
                        <a14:foregroundMark x1="30312" y1="46759" x2="31094" y2="46759"/>
                        <a14:foregroundMark x1="36615" y1="42593" x2="36510" y2="45000"/>
                        <a14:foregroundMark x1="17552" y1="31204" x2="21823" y2="36852"/>
                        <a14:foregroundMark x1="5365" y1="2963" x2="6719" y2="7593"/>
                        <a14:foregroundMark x1="5260" y1="1019" x2="5260" y2="1019"/>
                        <a14:foregroundMark x1="17448" y1="33426" x2="19271" y2="41389"/>
                        <a14:foregroundMark x1="5573" y1="45185" x2="6615" y2="4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98" b="51841"/>
          <a:stretch/>
        </p:blipFill>
        <p:spPr>
          <a:xfrm>
            <a:off x="3725837" y="-566383"/>
            <a:ext cx="5294035" cy="3398293"/>
          </a:xfrm>
          <a:prstGeom prst="rect">
            <a:avLst/>
          </a:prstGeom>
        </p:spPr>
      </p:pic>
      <p:pic>
        <p:nvPicPr>
          <p:cNvPr id="9" name="Hình ảnh 8" descr="Ảnh có chứa văn bản, tòa nhà, ngôi nhà&#10;&#10;Mô tả được tạo tự động">
            <a:hlinkClick r:id="rId12" action="ppaction://hlinksldjump"/>
            <a:extLst>
              <a:ext uri="{FF2B5EF4-FFF2-40B4-BE49-F238E27FC236}">
                <a16:creationId xmlns:a16="http://schemas.microsoft.com/office/drawing/2014/main" id="{C5BF2906-A215-2A09-B26C-F91DB26A655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389" b="96667" l="61875" r="95625">
                        <a14:foregroundMark x1="82552" y1="56574" x2="80625" y2="57130"/>
                        <a14:foregroundMark x1="70938" y1="85093" x2="72292" y2="87500"/>
                        <a14:foregroundMark x1="70000" y1="83056" x2="72292" y2="90556"/>
                        <a14:foregroundMark x1="72292" y1="90556" x2="72292" y2="90556"/>
                        <a14:foregroundMark x1="70938" y1="81019" x2="72552" y2="87685"/>
                        <a14:foregroundMark x1="86979" y1="83241" x2="87448" y2="89352"/>
                        <a14:foregroundMark x1="89948" y1="95185" x2="85990" y2="94630"/>
                        <a14:foregroundMark x1="79479" y1="96204" x2="81771" y2="96667"/>
                        <a14:foregroundMark x1="85990" y1="82037" x2="86771" y2="9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53" t="64666" r="8656" b="-433"/>
          <a:stretch/>
        </p:blipFill>
        <p:spPr>
          <a:xfrm>
            <a:off x="8009525" y="-385763"/>
            <a:ext cx="4629065" cy="3583319"/>
          </a:xfrm>
          <a:prstGeom prst="rect">
            <a:avLst/>
          </a:prstGeom>
        </p:spPr>
      </p:pic>
      <p:pic>
        <p:nvPicPr>
          <p:cNvPr id="11" name="Hình ảnh 10" descr="Ảnh có chứa văn bản, tòa nhà, ngôi nhà&#10;&#10;Mô tả được tạo tự động">
            <a:hlinkClick r:id="rId14" action="ppaction://hlinksldjump"/>
            <a:extLst>
              <a:ext uri="{FF2B5EF4-FFF2-40B4-BE49-F238E27FC236}">
                <a16:creationId xmlns:a16="http://schemas.microsoft.com/office/drawing/2014/main" id="{32514DD1-447B-4309-6857-2037683A8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30" b="97778" l="8646" r="39896">
                        <a14:foregroundMark x1="21563" y1="53148" x2="20990" y2="54259"/>
                        <a14:foregroundMark x1="14063" y1="52130" x2="15990" y2="55556"/>
                        <a14:foregroundMark x1="14323" y1="51111" x2="15937" y2="53241"/>
                        <a14:foregroundMark x1="8698" y1="64815" x2="8646" y2="65000"/>
                        <a14:foregroundMark x1="24115" y1="49722" x2="24115" y2="49722"/>
                        <a14:foregroundMark x1="39010" y1="64352" x2="39010" y2="64352"/>
                        <a14:foregroundMark x1="30938" y1="78611" x2="32135" y2="87315"/>
                        <a14:foregroundMark x1="12969" y1="93889" x2="24375" y2="98056"/>
                        <a14:foregroundMark x1="24375" y1="98056" x2="33802" y2="95926"/>
                        <a14:foregroundMark x1="33802" y1="95926" x2="35677" y2="94630"/>
                        <a14:foregroundMark x1="37188" y1="94167" x2="34115" y2="89907"/>
                        <a14:foregroundMark x1="31563" y1="91296" x2="33906" y2="93889"/>
                        <a14:foregroundMark x1="36719" y1="89815" x2="38281" y2="96481"/>
                        <a14:foregroundMark x1="38281" y1="96481" x2="38125" y2="96481"/>
                        <a14:foregroundMark x1="38281" y1="97500" x2="33333" y2="95370"/>
                        <a14:foregroundMark x1="11250" y1="92037" x2="12292" y2="97778"/>
                        <a14:foregroundMark x1="12292" y1="97778" x2="12292" y2="97778"/>
                        <a14:foregroundMark x1="17031" y1="90185" x2="14167" y2="96481"/>
                        <a14:foregroundMark x1="9427" y1="91204" x2="9844" y2="91481"/>
                        <a14:foregroundMark x1="10052" y1="90926" x2="10000" y2="94074"/>
                        <a14:foregroundMark x1="39896" y1="64537" x2="39531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7" t="47969" r="57955" b="2241"/>
          <a:stretch/>
        </p:blipFill>
        <p:spPr>
          <a:xfrm>
            <a:off x="-446590" y="2962244"/>
            <a:ext cx="4963999" cy="389575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8CBB951-5F0C-FB3B-88E9-B0F03E872AE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8610"/>
          <a:stretch/>
        </p:blipFill>
        <p:spPr>
          <a:xfrm>
            <a:off x="1945519" y="-137402"/>
            <a:ext cx="2667456" cy="3152135"/>
          </a:xfrm>
          <a:prstGeom prst="rect">
            <a:avLst/>
          </a:prstGeom>
        </p:spPr>
      </p:pic>
      <p:pic>
        <p:nvPicPr>
          <p:cNvPr id="14" name="Hình ảnh 1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E1E8296F-6069-4947-3E12-E12180AE1B1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7923" b="7595"/>
          <a:stretch/>
        </p:blipFill>
        <p:spPr>
          <a:xfrm>
            <a:off x="9506083" y="-229022"/>
            <a:ext cx="2439967" cy="3339005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69B93E5-DA06-D19B-3585-ED767C8AD4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7841" b="3483"/>
          <a:stretch/>
        </p:blipFill>
        <p:spPr>
          <a:xfrm>
            <a:off x="825443" y="3604262"/>
            <a:ext cx="2149769" cy="329589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6AB7A82-76A8-C990-A524-2D1B47E7D42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735" b="92143" l="9878" r="89878">
                        <a14:foregroundMark x1="50531" y1="6735" x2="54041" y2="7755"/>
                        <a14:foregroundMark x1="45306" y1="91531" x2="45306" y2="91531"/>
                        <a14:foregroundMark x1="55755" y1="92143" x2="55755" y2="92143"/>
                        <a14:backgroundMark x1="29224" y1="42041" x2="32245" y2="61531"/>
                        <a14:backgroundMark x1="72000" y1="41837" x2="73306" y2="6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72" r="27678"/>
          <a:stretch/>
        </p:blipFill>
        <p:spPr>
          <a:xfrm>
            <a:off x="5216468" y="-164698"/>
            <a:ext cx="1939567" cy="3362254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3F44E47-1B65-23D5-49C2-7F95BA4F632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30" b="65093" l="2708" r="41771">
                        <a14:foregroundMark x1="4010" y1="35370" x2="5156" y2="40000"/>
                        <a14:foregroundMark x1="2708" y1="38519" x2="3281" y2="37870"/>
                        <a14:foregroundMark x1="31979" y1="7500" x2="31979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74" b="27500"/>
          <a:stretch/>
        </p:blipFill>
        <p:spPr>
          <a:xfrm rot="1185544">
            <a:off x="2583190" y="1354763"/>
            <a:ext cx="1296300" cy="1138695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3F42DE8C-AAF8-3FD9-CAFD-E0C253D6DC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30" b="65093" l="2708" r="41771">
                        <a14:foregroundMark x1="4010" y1="35370" x2="5156" y2="40000"/>
                        <a14:foregroundMark x1="2708" y1="38519" x2="3281" y2="37870"/>
                        <a14:foregroundMark x1="31979" y1="7500" x2="31979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74" b="27500"/>
          <a:stretch/>
        </p:blipFill>
        <p:spPr>
          <a:xfrm rot="1185544">
            <a:off x="5602950" y="1354763"/>
            <a:ext cx="1296300" cy="113869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BFC4E5C-A3A2-A337-38DB-D73247B72F8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30" b="65093" l="2708" r="41771">
                        <a14:foregroundMark x1="4010" y1="35370" x2="5156" y2="40000"/>
                        <a14:foregroundMark x1="2708" y1="38519" x2="3281" y2="37870"/>
                        <a14:foregroundMark x1="31979" y1="7500" x2="31979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74" b="27500"/>
          <a:stretch/>
        </p:blipFill>
        <p:spPr>
          <a:xfrm rot="1185544">
            <a:off x="10217914" y="1313835"/>
            <a:ext cx="1296300" cy="113869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D90A13D-B2FD-9FB6-9644-847CFC15A66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30" b="65093" l="2708" r="41771">
                        <a14:foregroundMark x1="4010" y1="35370" x2="5156" y2="40000"/>
                        <a14:foregroundMark x1="2708" y1="38519" x2="3281" y2="37870"/>
                        <a14:foregroundMark x1="31979" y1="7500" x2="31979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74" b="27500"/>
          <a:stretch/>
        </p:blipFill>
        <p:spPr>
          <a:xfrm rot="1185544">
            <a:off x="1387259" y="5104871"/>
            <a:ext cx="1296300" cy="1138695"/>
          </a:xfrm>
          <a:prstGeom prst="rect">
            <a:avLst/>
          </a:prstGeom>
        </p:spPr>
      </p:pic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813D59F-6113-ED5D-4E82-1C2071376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2F1AD1-58AF-7856-95E9-817D3684C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33005" y="-996749"/>
            <a:ext cx="609600" cy="609600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02C1023-5E56-A537-F623-7F77F3FB0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22008" y="-980255"/>
            <a:ext cx="609600" cy="609600"/>
          </a:xfrm>
          <a:prstGeom prst="rect">
            <a:avLst/>
          </a:prstGeom>
        </p:spPr>
      </p:pic>
      <p:pic>
        <p:nvPicPr>
          <p:cNvPr id="2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2FBF1E-34B6-6757-55A3-4BFA908F4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897184" y="-967283"/>
            <a:ext cx="609600" cy="624382"/>
          </a:xfrm>
          <a:prstGeom prst="rect">
            <a:avLst/>
          </a:prstGeom>
        </p:spPr>
      </p:pic>
      <p:grpSp>
        <p:nvGrpSpPr>
          <p:cNvPr id="37" name="Nhóm 36">
            <a:extLst>
              <a:ext uri="{FF2B5EF4-FFF2-40B4-BE49-F238E27FC236}">
                <a16:creationId xmlns:a16="http://schemas.microsoft.com/office/drawing/2014/main" id="{010D0D3F-D1B7-42FD-9A3A-26D545CF12AD}"/>
              </a:ext>
            </a:extLst>
          </p:cNvPr>
          <p:cNvGrpSpPr/>
          <p:nvPr/>
        </p:nvGrpSpPr>
        <p:grpSpPr>
          <a:xfrm>
            <a:off x="8616808" y="5729760"/>
            <a:ext cx="3414497" cy="1068036"/>
            <a:chOff x="8628523" y="4457700"/>
            <a:chExt cx="3883743" cy="2228850"/>
          </a:xfrm>
        </p:grpSpPr>
        <p:sp>
          <p:nvSpPr>
            <p:cNvPr id="35" name="Mũi tên: Phải 34">
              <a:hlinkClick r:id="rId27" action="ppaction://hlinksldjump"/>
              <a:extLst>
                <a:ext uri="{FF2B5EF4-FFF2-40B4-BE49-F238E27FC236}">
                  <a16:creationId xmlns:a16="http://schemas.microsoft.com/office/drawing/2014/main" id="{1483F3A5-E22B-3037-35BF-873CD3F33588}"/>
                </a:ext>
              </a:extLst>
            </p:cNvPr>
            <p:cNvSpPr/>
            <p:nvPr/>
          </p:nvSpPr>
          <p:spPr>
            <a:xfrm>
              <a:off x="9393045" y="4457700"/>
              <a:ext cx="2666042" cy="2228850"/>
            </a:xfrm>
            <a:prstGeom prst="rightArrow">
              <a:avLst>
                <a:gd name="adj1" fmla="val 69594"/>
                <a:gd name="adj2" fmla="val 50000"/>
              </a:avLst>
            </a:prstGeom>
            <a:ln w="57150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12">
              <a:hlinkClick r:id="rId27" action="ppaction://hlinksldjump"/>
              <a:extLst>
                <a:ext uri="{FF2B5EF4-FFF2-40B4-BE49-F238E27FC236}">
                  <a16:creationId xmlns:a16="http://schemas.microsoft.com/office/drawing/2014/main" id="{F51DBBCC-2966-8765-8E63-4A4708043DE6}"/>
                </a:ext>
              </a:extLst>
            </p:cNvPr>
            <p:cNvSpPr txBox="1"/>
            <p:nvPr/>
          </p:nvSpPr>
          <p:spPr>
            <a:xfrm>
              <a:off x="8628523" y="5655147"/>
              <a:ext cx="3883743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3500" b="1" dirty="0" err="1">
                  <a:ln w="0"/>
                  <a:solidFill>
                    <a:schemeClr val="accent6">
                      <a:lumMod val="50000"/>
                    </a:schemeClr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Kết</a:t>
              </a:r>
              <a:r>
                <a:rPr lang="en-US" sz="3500" b="1" dirty="0">
                  <a:ln w="0"/>
                  <a:solidFill>
                    <a:schemeClr val="accent6">
                      <a:lumMod val="50000"/>
                    </a:schemeClr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3500" b="1" dirty="0" err="1">
                  <a:ln w="0"/>
                  <a:solidFill>
                    <a:schemeClr val="accent6">
                      <a:lumMod val="50000"/>
                    </a:schemeClr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endParaRPr lang="en-US" sz="3500" b="1" dirty="0">
                <a:ln w="0"/>
                <a:solidFill>
                  <a:schemeClr val="accent6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57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4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4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0B2CC9-00E6-CCD3-2644-2CC3D7B199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F235E936-0EC2-8988-A331-D5211E5043D2}"/>
              </a:ext>
            </a:extLst>
          </p:cNvPr>
          <p:cNvSpPr/>
          <p:nvPr/>
        </p:nvSpPr>
        <p:spPr>
          <a:xfrm>
            <a:off x="272956" y="191069"/>
            <a:ext cx="11709778" cy="6523629"/>
          </a:xfrm>
          <a:custGeom>
            <a:avLst/>
            <a:gdLst>
              <a:gd name="connsiteX0" fmla="*/ 0 w 11709778"/>
              <a:gd name="connsiteY0" fmla="*/ 1087272 h 6523629"/>
              <a:gd name="connsiteX1" fmla="*/ 1087272 w 11709778"/>
              <a:gd name="connsiteY1" fmla="*/ 0 h 6523629"/>
              <a:gd name="connsiteX2" fmla="*/ 1768360 w 11709778"/>
              <a:gd name="connsiteY2" fmla="*/ 0 h 6523629"/>
              <a:gd name="connsiteX3" fmla="*/ 2640153 w 11709778"/>
              <a:gd name="connsiteY3" fmla="*/ 0 h 6523629"/>
              <a:gd name="connsiteX4" fmla="*/ 3035184 w 11709778"/>
              <a:gd name="connsiteY4" fmla="*/ 0 h 6523629"/>
              <a:gd name="connsiteX5" fmla="*/ 3906977 w 11709778"/>
              <a:gd name="connsiteY5" fmla="*/ 0 h 6523629"/>
              <a:gd name="connsiteX6" fmla="*/ 4492713 w 11709778"/>
              <a:gd name="connsiteY6" fmla="*/ 0 h 6523629"/>
              <a:gd name="connsiteX7" fmla="*/ 5364506 w 11709778"/>
              <a:gd name="connsiteY7" fmla="*/ 0 h 6523629"/>
              <a:gd name="connsiteX8" fmla="*/ 6236299 w 11709778"/>
              <a:gd name="connsiteY8" fmla="*/ 0 h 6523629"/>
              <a:gd name="connsiteX9" fmla="*/ 6822035 w 11709778"/>
              <a:gd name="connsiteY9" fmla="*/ 0 h 6523629"/>
              <a:gd name="connsiteX10" fmla="*/ 7693828 w 11709778"/>
              <a:gd name="connsiteY10" fmla="*/ 0 h 6523629"/>
              <a:gd name="connsiteX11" fmla="*/ 8088859 w 11709778"/>
              <a:gd name="connsiteY11" fmla="*/ 0 h 6523629"/>
              <a:gd name="connsiteX12" fmla="*/ 8674595 w 11709778"/>
              <a:gd name="connsiteY12" fmla="*/ 0 h 6523629"/>
              <a:gd name="connsiteX13" fmla="*/ 9451035 w 11709778"/>
              <a:gd name="connsiteY13" fmla="*/ 0 h 6523629"/>
              <a:gd name="connsiteX14" fmla="*/ 9846066 w 11709778"/>
              <a:gd name="connsiteY14" fmla="*/ 0 h 6523629"/>
              <a:gd name="connsiteX15" fmla="*/ 10622507 w 11709778"/>
              <a:gd name="connsiteY15" fmla="*/ 0 h 6523629"/>
              <a:gd name="connsiteX16" fmla="*/ 11709779 w 11709778"/>
              <a:gd name="connsiteY16" fmla="*/ 1087272 h 6523629"/>
              <a:gd name="connsiteX17" fmla="*/ 11709778 w 11709778"/>
              <a:gd name="connsiteY17" fmla="*/ 5436358 h 6523629"/>
              <a:gd name="connsiteX18" fmla="*/ 10622506 w 11709778"/>
              <a:gd name="connsiteY18" fmla="*/ 6523630 h 6523629"/>
              <a:gd name="connsiteX19" fmla="*/ 9750713 w 11709778"/>
              <a:gd name="connsiteY19" fmla="*/ 6523630 h 6523629"/>
              <a:gd name="connsiteX20" fmla="*/ 8878920 w 11709778"/>
              <a:gd name="connsiteY20" fmla="*/ 6523630 h 6523629"/>
              <a:gd name="connsiteX21" fmla="*/ 8007128 w 11709778"/>
              <a:gd name="connsiteY21" fmla="*/ 6523630 h 6523629"/>
              <a:gd name="connsiteX22" fmla="*/ 7612096 w 11709778"/>
              <a:gd name="connsiteY22" fmla="*/ 6523630 h 6523629"/>
              <a:gd name="connsiteX23" fmla="*/ 7026361 w 11709778"/>
              <a:gd name="connsiteY23" fmla="*/ 6523630 h 6523629"/>
              <a:gd name="connsiteX24" fmla="*/ 6440625 w 11709778"/>
              <a:gd name="connsiteY24" fmla="*/ 6523630 h 6523629"/>
              <a:gd name="connsiteX25" fmla="*/ 5568832 w 11709778"/>
              <a:gd name="connsiteY25" fmla="*/ 6523629 h 6523629"/>
              <a:gd name="connsiteX26" fmla="*/ 4887744 w 11709778"/>
              <a:gd name="connsiteY26" fmla="*/ 6523629 h 6523629"/>
              <a:gd name="connsiteX27" fmla="*/ 4492713 w 11709778"/>
              <a:gd name="connsiteY27" fmla="*/ 6523629 h 6523629"/>
              <a:gd name="connsiteX28" fmla="*/ 3620920 w 11709778"/>
              <a:gd name="connsiteY28" fmla="*/ 6523629 h 6523629"/>
              <a:gd name="connsiteX29" fmla="*/ 2939832 w 11709778"/>
              <a:gd name="connsiteY29" fmla="*/ 6523629 h 6523629"/>
              <a:gd name="connsiteX30" fmla="*/ 2258744 w 11709778"/>
              <a:gd name="connsiteY30" fmla="*/ 6523629 h 6523629"/>
              <a:gd name="connsiteX31" fmla="*/ 1087272 w 11709778"/>
              <a:gd name="connsiteY31" fmla="*/ 6523629 h 6523629"/>
              <a:gd name="connsiteX32" fmla="*/ 0 w 11709778"/>
              <a:gd name="connsiteY32" fmla="*/ 5436357 h 6523629"/>
              <a:gd name="connsiteX33" fmla="*/ 0 w 11709778"/>
              <a:gd name="connsiteY33" fmla="*/ 4771568 h 6523629"/>
              <a:gd name="connsiteX34" fmla="*/ 0 w 11709778"/>
              <a:gd name="connsiteY34" fmla="*/ 4106780 h 6523629"/>
              <a:gd name="connsiteX35" fmla="*/ 0 w 11709778"/>
              <a:gd name="connsiteY35" fmla="*/ 3572463 h 6523629"/>
              <a:gd name="connsiteX36" fmla="*/ 0 w 11709778"/>
              <a:gd name="connsiteY36" fmla="*/ 2994656 h 6523629"/>
              <a:gd name="connsiteX37" fmla="*/ 0 w 11709778"/>
              <a:gd name="connsiteY37" fmla="*/ 2503831 h 6523629"/>
              <a:gd name="connsiteX38" fmla="*/ 0 w 11709778"/>
              <a:gd name="connsiteY38" fmla="*/ 1882533 h 6523629"/>
              <a:gd name="connsiteX39" fmla="*/ 0 w 11709778"/>
              <a:gd name="connsiteY39" fmla="*/ 1087272 h 65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709778" h="6523629" fill="none" extrusionOk="0">
                <a:moveTo>
                  <a:pt x="0" y="1087272"/>
                </a:moveTo>
                <a:cubicBezTo>
                  <a:pt x="-68071" y="589360"/>
                  <a:pt x="584919" y="-69790"/>
                  <a:pt x="1087272" y="0"/>
                </a:cubicBezTo>
                <a:cubicBezTo>
                  <a:pt x="1269039" y="2629"/>
                  <a:pt x="1481624" y="-1932"/>
                  <a:pt x="1768360" y="0"/>
                </a:cubicBezTo>
                <a:cubicBezTo>
                  <a:pt x="2055096" y="1932"/>
                  <a:pt x="2310896" y="-1241"/>
                  <a:pt x="2640153" y="0"/>
                </a:cubicBezTo>
                <a:cubicBezTo>
                  <a:pt x="2969410" y="1241"/>
                  <a:pt x="2903344" y="9023"/>
                  <a:pt x="3035184" y="0"/>
                </a:cubicBezTo>
                <a:cubicBezTo>
                  <a:pt x="3167024" y="-9023"/>
                  <a:pt x="3729926" y="-21956"/>
                  <a:pt x="3906977" y="0"/>
                </a:cubicBezTo>
                <a:cubicBezTo>
                  <a:pt x="4084028" y="21956"/>
                  <a:pt x="4208100" y="-24965"/>
                  <a:pt x="4492713" y="0"/>
                </a:cubicBezTo>
                <a:cubicBezTo>
                  <a:pt x="4777326" y="24965"/>
                  <a:pt x="5139842" y="30870"/>
                  <a:pt x="5364506" y="0"/>
                </a:cubicBezTo>
                <a:cubicBezTo>
                  <a:pt x="5589170" y="-30870"/>
                  <a:pt x="5949756" y="1966"/>
                  <a:pt x="6236299" y="0"/>
                </a:cubicBezTo>
                <a:cubicBezTo>
                  <a:pt x="6522842" y="-1966"/>
                  <a:pt x="6695459" y="-17879"/>
                  <a:pt x="6822035" y="0"/>
                </a:cubicBezTo>
                <a:cubicBezTo>
                  <a:pt x="6948611" y="17879"/>
                  <a:pt x="7357055" y="10983"/>
                  <a:pt x="7693828" y="0"/>
                </a:cubicBezTo>
                <a:cubicBezTo>
                  <a:pt x="8030601" y="-10983"/>
                  <a:pt x="7969408" y="-3571"/>
                  <a:pt x="8088859" y="0"/>
                </a:cubicBezTo>
                <a:cubicBezTo>
                  <a:pt x="8208310" y="3571"/>
                  <a:pt x="8535541" y="-1868"/>
                  <a:pt x="8674595" y="0"/>
                </a:cubicBezTo>
                <a:cubicBezTo>
                  <a:pt x="8813649" y="1868"/>
                  <a:pt x="9072382" y="-38766"/>
                  <a:pt x="9451035" y="0"/>
                </a:cubicBezTo>
                <a:cubicBezTo>
                  <a:pt x="9829688" y="38766"/>
                  <a:pt x="9699430" y="10585"/>
                  <a:pt x="9846066" y="0"/>
                </a:cubicBezTo>
                <a:cubicBezTo>
                  <a:pt x="9992702" y="-10585"/>
                  <a:pt x="10409894" y="-10410"/>
                  <a:pt x="10622507" y="0"/>
                </a:cubicBezTo>
                <a:cubicBezTo>
                  <a:pt x="11145049" y="122642"/>
                  <a:pt x="11593714" y="424513"/>
                  <a:pt x="11709779" y="1087272"/>
                </a:cubicBezTo>
                <a:cubicBezTo>
                  <a:pt x="11644481" y="2498127"/>
                  <a:pt x="11681906" y="3862764"/>
                  <a:pt x="11709778" y="5436358"/>
                </a:cubicBezTo>
                <a:cubicBezTo>
                  <a:pt x="11694844" y="5932598"/>
                  <a:pt x="11321229" y="6589511"/>
                  <a:pt x="10622506" y="6523630"/>
                </a:cubicBezTo>
                <a:cubicBezTo>
                  <a:pt x="10320190" y="6566934"/>
                  <a:pt x="10012369" y="6500175"/>
                  <a:pt x="9750713" y="6523630"/>
                </a:cubicBezTo>
                <a:cubicBezTo>
                  <a:pt x="9489057" y="6547085"/>
                  <a:pt x="9079496" y="6534356"/>
                  <a:pt x="8878920" y="6523630"/>
                </a:cubicBezTo>
                <a:cubicBezTo>
                  <a:pt x="8678344" y="6512904"/>
                  <a:pt x="8329423" y="6511371"/>
                  <a:pt x="8007128" y="6523630"/>
                </a:cubicBezTo>
                <a:cubicBezTo>
                  <a:pt x="7684833" y="6535889"/>
                  <a:pt x="7713885" y="6512676"/>
                  <a:pt x="7612096" y="6523630"/>
                </a:cubicBezTo>
                <a:cubicBezTo>
                  <a:pt x="7510307" y="6534584"/>
                  <a:pt x="7216973" y="6520840"/>
                  <a:pt x="7026361" y="6523630"/>
                </a:cubicBezTo>
                <a:cubicBezTo>
                  <a:pt x="6835749" y="6526420"/>
                  <a:pt x="6629205" y="6508674"/>
                  <a:pt x="6440625" y="6523630"/>
                </a:cubicBezTo>
                <a:cubicBezTo>
                  <a:pt x="6252045" y="6538585"/>
                  <a:pt x="5891305" y="6537304"/>
                  <a:pt x="5568832" y="6523629"/>
                </a:cubicBezTo>
                <a:cubicBezTo>
                  <a:pt x="5246359" y="6509955"/>
                  <a:pt x="5082697" y="6513954"/>
                  <a:pt x="4887744" y="6523629"/>
                </a:cubicBezTo>
                <a:cubicBezTo>
                  <a:pt x="4692791" y="6533304"/>
                  <a:pt x="4686854" y="6539232"/>
                  <a:pt x="4492713" y="6523629"/>
                </a:cubicBezTo>
                <a:cubicBezTo>
                  <a:pt x="4298572" y="6508026"/>
                  <a:pt x="3852209" y="6558686"/>
                  <a:pt x="3620920" y="6523629"/>
                </a:cubicBezTo>
                <a:cubicBezTo>
                  <a:pt x="3389631" y="6488572"/>
                  <a:pt x="3169143" y="6497489"/>
                  <a:pt x="2939832" y="6523629"/>
                </a:cubicBezTo>
                <a:cubicBezTo>
                  <a:pt x="2710521" y="6549769"/>
                  <a:pt x="2403780" y="6540349"/>
                  <a:pt x="2258744" y="6523629"/>
                </a:cubicBezTo>
                <a:cubicBezTo>
                  <a:pt x="2113708" y="6506909"/>
                  <a:pt x="1594229" y="6580061"/>
                  <a:pt x="1087272" y="6523629"/>
                </a:cubicBezTo>
                <a:cubicBezTo>
                  <a:pt x="427332" y="6541602"/>
                  <a:pt x="-3399" y="6060226"/>
                  <a:pt x="0" y="5436357"/>
                </a:cubicBezTo>
                <a:cubicBezTo>
                  <a:pt x="-15623" y="5109114"/>
                  <a:pt x="4773" y="5028737"/>
                  <a:pt x="0" y="4771568"/>
                </a:cubicBezTo>
                <a:cubicBezTo>
                  <a:pt x="-4773" y="4514399"/>
                  <a:pt x="12882" y="4396520"/>
                  <a:pt x="0" y="4106780"/>
                </a:cubicBezTo>
                <a:cubicBezTo>
                  <a:pt x="-12882" y="3817040"/>
                  <a:pt x="10634" y="3684597"/>
                  <a:pt x="0" y="3572463"/>
                </a:cubicBezTo>
                <a:cubicBezTo>
                  <a:pt x="-10634" y="3460329"/>
                  <a:pt x="-19754" y="3236355"/>
                  <a:pt x="0" y="2994656"/>
                </a:cubicBezTo>
                <a:cubicBezTo>
                  <a:pt x="19754" y="2752957"/>
                  <a:pt x="-14330" y="2711290"/>
                  <a:pt x="0" y="2503831"/>
                </a:cubicBezTo>
                <a:cubicBezTo>
                  <a:pt x="14330" y="2296372"/>
                  <a:pt x="-26817" y="2008714"/>
                  <a:pt x="0" y="1882533"/>
                </a:cubicBezTo>
                <a:cubicBezTo>
                  <a:pt x="26817" y="1756352"/>
                  <a:pt x="7723" y="1255059"/>
                  <a:pt x="0" y="1087272"/>
                </a:cubicBezTo>
                <a:close/>
              </a:path>
              <a:path w="11709778" h="6523629" stroke="0" extrusionOk="0">
                <a:moveTo>
                  <a:pt x="0" y="1087272"/>
                </a:moveTo>
                <a:cubicBezTo>
                  <a:pt x="39421" y="500983"/>
                  <a:pt x="465510" y="-122558"/>
                  <a:pt x="1087272" y="0"/>
                </a:cubicBezTo>
                <a:cubicBezTo>
                  <a:pt x="1328665" y="-4762"/>
                  <a:pt x="1456748" y="-20895"/>
                  <a:pt x="1577656" y="0"/>
                </a:cubicBezTo>
                <a:cubicBezTo>
                  <a:pt x="1698564" y="20895"/>
                  <a:pt x="1855427" y="19376"/>
                  <a:pt x="2068039" y="0"/>
                </a:cubicBezTo>
                <a:cubicBezTo>
                  <a:pt x="2280651" y="-19376"/>
                  <a:pt x="2665779" y="-21520"/>
                  <a:pt x="2844480" y="0"/>
                </a:cubicBezTo>
                <a:cubicBezTo>
                  <a:pt x="3023181" y="21520"/>
                  <a:pt x="3530285" y="-25814"/>
                  <a:pt x="3716273" y="0"/>
                </a:cubicBezTo>
                <a:cubicBezTo>
                  <a:pt x="3902261" y="25814"/>
                  <a:pt x="4242685" y="4155"/>
                  <a:pt x="4397361" y="0"/>
                </a:cubicBezTo>
                <a:cubicBezTo>
                  <a:pt x="4552037" y="-4155"/>
                  <a:pt x="4751256" y="2855"/>
                  <a:pt x="4983097" y="0"/>
                </a:cubicBezTo>
                <a:cubicBezTo>
                  <a:pt x="5214938" y="-2855"/>
                  <a:pt x="5296632" y="-6458"/>
                  <a:pt x="5378128" y="0"/>
                </a:cubicBezTo>
                <a:cubicBezTo>
                  <a:pt x="5459624" y="6458"/>
                  <a:pt x="5866987" y="-33040"/>
                  <a:pt x="6059216" y="0"/>
                </a:cubicBezTo>
                <a:cubicBezTo>
                  <a:pt x="6251445" y="33040"/>
                  <a:pt x="6554931" y="28119"/>
                  <a:pt x="6740304" y="0"/>
                </a:cubicBezTo>
                <a:cubicBezTo>
                  <a:pt x="6925677" y="-28119"/>
                  <a:pt x="7036629" y="-18531"/>
                  <a:pt x="7230688" y="0"/>
                </a:cubicBezTo>
                <a:cubicBezTo>
                  <a:pt x="7424747" y="18531"/>
                  <a:pt x="7445037" y="-16490"/>
                  <a:pt x="7625719" y="0"/>
                </a:cubicBezTo>
                <a:cubicBezTo>
                  <a:pt x="7806401" y="16490"/>
                  <a:pt x="7855007" y="-11429"/>
                  <a:pt x="8020750" y="0"/>
                </a:cubicBezTo>
                <a:cubicBezTo>
                  <a:pt x="8186493" y="11429"/>
                  <a:pt x="8657458" y="8006"/>
                  <a:pt x="8892543" y="0"/>
                </a:cubicBezTo>
                <a:cubicBezTo>
                  <a:pt x="9127628" y="-8006"/>
                  <a:pt x="9356106" y="17366"/>
                  <a:pt x="9478279" y="0"/>
                </a:cubicBezTo>
                <a:cubicBezTo>
                  <a:pt x="9600452" y="-17366"/>
                  <a:pt x="9787416" y="11134"/>
                  <a:pt x="9968662" y="0"/>
                </a:cubicBezTo>
                <a:cubicBezTo>
                  <a:pt x="10149908" y="-11134"/>
                  <a:pt x="10422461" y="-6984"/>
                  <a:pt x="10622507" y="0"/>
                </a:cubicBezTo>
                <a:cubicBezTo>
                  <a:pt x="11265466" y="13346"/>
                  <a:pt x="11564645" y="457065"/>
                  <a:pt x="11709779" y="1087272"/>
                </a:cubicBezTo>
                <a:cubicBezTo>
                  <a:pt x="11646631" y="2566533"/>
                  <a:pt x="11907854" y="3865328"/>
                  <a:pt x="11709778" y="5436358"/>
                </a:cubicBezTo>
                <a:cubicBezTo>
                  <a:pt x="11833820" y="6085293"/>
                  <a:pt x="11236980" y="6463674"/>
                  <a:pt x="10622506" y="6523630"/>
                </a:cubicBezTo>
                <a:cubicBezTo>
                  <a:pt x="10444272" y="6521631"/>
                  <a:pt x="10273744" y="6531171"/>
                  <a:pt x="10132123" y="6523630"/>
                </a:cubicBezTo>
                <a:cubicBezTo>
                  <a:pt x="9990502" y="6516089"/>
                  <a:pt x="9752193" y="6536840"/>
                  <a:pt x="9546387" y="6523630"/>
                </a:cubicBezTo>
                <a:cubicBezTo>
                  <a:pt x="9340581" y="6510420"/>
                  <a:pt x="9010377" y="6511340"/>
                  <a:pt x="8865299" y="6523630"/>
                </a:cubicBezTo>
                <a:cubicBezTo>
                  <a:pt x="8720221" y="6535920"/>
                  <a:pt x="8367974" y="6534835"/>
                  <a:pt x="8088858" y="6523630"/>
                </a:cubicBezTo>
                <a:cubicBezTo>
                  <a:pt x="7809742" y="6512425"/>
                  <a:pt x="7651223" y="6545880"/>
                  <a:pt x="7217065" y="6523630"/>
                </a:cubicBezTo>
                <a:cubicBezTo>
                  <a:pt x="6782907" y="6501380"/>
                  <a:pt x="6933455" y="6522664"/>
                  <a:pt x="6822034" y="6523630"/>
                </a:cubicBezTo>
                <a:cubicBezTo>
                  <a:pt x="6710613" y="6524596"/>
                  <a:pt x="6419417" y="6513107"/>
                  <a:pt x="6236298" y="6523630"/>
                </a:cubicBezTo>
                <a:cubicBezTo>
                  <a:pt x="6053179" y="6534152"/>
                  <a:pt x="5856360" y="6511647"/>
                  <a:pt x="5650563" y="6523629"/>
                </a:cubicBezTo>
                <a:cubicBezTo>
                  <a:pt x="5444766" y="6535612"/>
                  <a:pt x="5214257" y="6516202"/>
                  <a:pt x="4778770" y="6523629"/>
                </a:cubicBezTo>
                <a:cubicBezTo>
                  <a:pt x="4343283" y="6531056"/>
                  <a:pt x="4367556" y="6529788"/>
                  <a:pt x="4002329" y="6523629"/>
                </a:cubicBezTo>
                <a:cubicBezTo>
                  <a:pt x="3637102" y="6517470"/>
                  <a:pt x="3447404" y="6491752"/>
                  <a:pt x="3130536" y="6523629"/>
                </a:cubicBezTo>
                <a:cubicBezTo>
                  <a:pt x="2813668" y="6555506"/>
                  <a:pt x="2620379" y="6511858"/>
                  <a:pt x="2354096" y="6523629"/>
                </a:cubicBezTo>
                <a:cubicBezTo>
                  <a:pt x="2087813" y="6535400"/>
                  <a:pt x="2030144" y="6499678"/>
                  <a:pt x="1863712" y="6523629"/>
                </a:cubicBezTo>
                <a:cubicBezTo>
                  <a:pt x="1697280" y="6547580"/>
                  <a:pt x="1317270" y="6502316"/>
                  <a:pt x="1087272" y="6523629"/>
                </a:cubicBezTo>
                <a:cubicBezTo>
                  <a:pt x="546386" y="6448729"/>
                  <a:pt x="108533" y="6038188"/>
                  <a:pt x="0" y="5436357"/>
                </a:cubicBezTo>
                <a:cubicBezTo>
                  <a:pt x="-14862" y="5272358"/>
                  <a:pt x="20610" y="5121792"/>
                  <a:pt x="0" y="4945532"/>
                </a:cubicBezTo>
                <a:cubicBezTo>
                  <a:pt x="-20610" y="4769273"/>
                  <a:pt x="11708" y="4647540"/>
                  <a:pt x="0" y="4454706"/>
                </a:cubicBezTo>
                <a:cubicBezTo>
                  <a:pt x="-11708" y="4261872"/>
                  <a:pt x="9006" y="4042384"/>
                  <a:pt x="0" y="3920390"/>
                </a:cubicBezTo>
                <a:cubicBezTo>
                  <a:pt x="-9006" y="3798396"/>
                  <a:pt x="4828" y="3636754"/>
                  <a:pt x="0" y="3386074"/>
                </a:cubicBezTo>
                <a:cubicBezTo>
                  <a:pt x="-4828" y="3135394"/>
                  <a:pt x="18791" y="2967439"/>
                  <a:pt x="0" y="2764776"/>
                </a:cubicBezTo>
                <a:cubicBezTo>
                  <a:pt x="-18791" y="2562113"/>
                  <a:pt x="-28741" y="2225176"/>
                  <a:pt x="0" y="2056497"/>
                </a:cubicBezTo>
                <a:cubicBezTo>
                  <a:pt x="28741" y="1887818"/>
                  <a:pt x="21590" y="1489710"/>
                  <a:pt x="0" y="1087272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A0FFFA7-6B40-661B-D4DE-343B3957C62A}"/>
              </a:ext>
            </a:extLst>
          </p:cNvPr>
          <p:cNvSpPr txBox="1"/>
          <p:nvPr/>
        </p:nvSpPr>
        <p:spPr>
          <a:xfrm>
            <a:off x="1950279" y="277959"/>
            <a:ext cx="9372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Theo các nhóm, biểu hiện của bạn nữ là biểu hiện:</a:t>
            </a:r>
          </a:p>
          <a:p>
            <a:pPr algn="just"/>
            <a:r>
              <a:rPr lang="en-US" sz="40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Hình ảnh 7" descr="Ảnh có chứa đồ chơi, búp bê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5E4D739A-084E-2FFF-965A-890554C93B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7347" y1="24490" x2="57347" y2="24490"/>
                        <a14:backgroundMark x1="36735" y1="47143" x2="36735" y2="47143"/>
                        <a14:backgroundMark x1="36327" y1="44796" x2="36327" y2="44796"/>
                        <a14:backgroundMark x1="36122" y1="42347" x2="36939" y2="47143"/>
                        <a14:backgroundMark x1="38367" y1="51735" x2="38367" y2="51735"/>
                        <a14:backgroundMark x1="43265" y1="68878" x2="42857" y2="76429"/>
                        <a14:backgroundMark x1="48673" y1="72449" x2="48673" y2="76224"/>
                        <a14:backgroundMark x1="67245" y1="31837" x2="68367" y2="33163"/>
                        <a14:backgroundMark x1="66633" y1="31531" x2="67653" y2="29694"/>
                        <a14:backgroundMark x1="65510" y1="29490" x2="63469" y2="31939"/>
                        <a14:backgroundMark x1="60000" y1="30714" x2="60714" y2="30510"/>
                        <a14:backgroundMark x1="60000" y1="28265" x2="60306" y2="28265"/>
                        <a14:backgroundMark x1="60000" y1="28673" x2="59592" y2="28878"/>
                        <a14:backgroundMark x1="53878" y1="20204" x2="53878" y2="20204"/>
                        <a14:backgroundMark x1="41122" y1="20612" x2="36531" y2="23980"/>
                        <a14:backgroundMark x1="37551" y1="23673" x2="37245" y2="23878"/>
                        <a14:backgroundMark x1="60102" y1="37245" x2="60102" y2="37245"/>
                        <a14:backgroundMark x1="65714" y1="37959" x2="64082" y2="39490"/>
                        <a14:backgroundMark x1="60612" y1="44490" x2="60612" y2="44490"/>
                        <a14:backgroundMark x1="60408" y1="43265" x2="60408" y2="43265"/>
                        <a14:backgroundMark x1="61837" y1="36327" x2="62551" y2="36224"/>
                        <a14:backgroundMark x1="67959" y1="34082" x2="67959" y2="34082"/>
                        <a14:backgroundMark x1="34898" y1="41020" x2="34184" y2="42449"/>
                        <a14:backgroundMark x1="39184" y1="49898" x2="38163" y2="51020"/>
                        <a14:backgroundMark x1="61224" y1="36224" x2="61327" y2="36837"/>
                        <a14:backgroundMark x1="68673" y1="35612" x2="67653" y2="36939"/>
                        <a14:backgroundMark x1="63571" y1="40102" x2="60408" y2="42755"/>
                        <a14:backgroundMark x1="58061" y1="25816" x2="58061" y2="25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12569" r="23704" b="39517"/>
          <a:stretch/>
        </p:blipFill>
        <p:spPr>
          <a:xfrm flipH="1">
            <a:off x="10455528" y="4741144"/>
            <a:ext cx="2386670" cy="211557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3710DD8-0C17-B8A4-9BF8-EA09370305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87" y="1197753"/>
            <a:ext cx="4025097" cy="2963392"/>
          </a:xfrm>
          <a:prstGeom prst="roundRect">
            <a:avLst>
              <a:gd name="adj" fmla="val 41247"/>
            </a:avLst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5F9EAF81-1622-45B3-2B90-9DB51A18C9FD}"/>
              </a:ext>
            </a:extLst>
          </p:cNvPr>
          <p:cNvSpPr txBox="1"/>
          <p:nvPr/>
        </p:nvSpPr>
        <p:spPr>
          <a:xfrm>
            <a:off x="5487353" y="1556064"/>
            <a:ext cx="6108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nữ và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Hiếu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sống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chung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một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khu căn hộ.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nữ đã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giúp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bé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Hiếu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bấm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nút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điều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khiển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thang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máy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2" name="Hình ảnh 1" descr="Ảnh có chứa văn bản, tòa nhà, ngôi nhà&#10;&#10;Mô tả được tạo tự động">
            <a:extLst>
              <a:ext uri="{FF2B5EF4-FFF2-40B4-BE49-F238E27FC236}">
                <a16:creationId xmlns:a16="http://schemas.microsoft.com/office/drawing/2014/main" id="{23C1600E-C171-39FF-58FE-757835823D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0" b="51759" l="44063" r="84948">
                        <a14:foregroundMark x1="46667" y1="21111" x2="45625" y2="21111"/>
                        <a14:foregroundMark x1="44635" y1="24352" x2="44063" y2="23889"/>
                        <a14:foregroundMark x1="48229" y1="50000" x2="50885" y2="49352"/>
                        <a14:foregroundMark x1="46667" y1="50185" x2="47188" y2="49815"/>
                        <a14:foregroundMark x1="48802" y1="45833" x2="56927" y2="50278"/>
                        <a14:foregroundMark x1="56927" y1="50278" x2="66927" y2="49352"/>
                        <a14:foregroundMark x1="66927" y1="49352" x2="77760" y2="49537"/>
                        <a14:foregroundMark x1="77760" y1="49537" x2="82604" y2="49352"/>
                        <a14:foregroundMark x1="82604" y1="49352" x2="82917" y2="49352"/>
                        <a14:foregroundMark x1="77083" y1="5185" x2="76094" y2="4630"/>
                        <a14:foregroundMark x1="50208" y1="42593" x2="44688" y2="49630"/>
                        <a14:foregroundMark x1="44688" y1="49630" x2="44427" y2="50370"/>
                        <a14:foregroundMark x1="44740" y1="47963" x2="47760" y2="47778"/>
                        <a14:foregroundMark x1="82031" y1="46204" x2="83906" y2="49167"/>
                        <a14:foregroundMark x1="84948" y1="51759" x2="82448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05" t="1033" r="11594" b="44009"/>
          <a:stretch/>
        </p:blipFill>
        <p:spPr>
          <a:xfrm>
            <a:off x="848073" y="348270"/>
            <a:ext cx="1365031" cy="915360"/>
          </a:xfrm>
          <a:prstGeom prst="rect">
            <a:avLst/>
          </a:prstGeom>
        </p:spPr>
      </p:pic>
      <p:pic>
        <p:nvPicPr>
          <p:cNvPr id="2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2150FB-BB17-BD66-F029-BEC4158A6D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7AE132E1-5DDB-D00D-0E63-7146664B76C7}"/>
              </a:ext>
            </a:extLst>
          </p:cNvPr>
          <p:cNvGrpSpPr/>
          <p:nvPr/>
        </p:nvGrpSpPr>
        <p:grpSpPr>
          <a:xfrm>
            <a:off x="1627735" y="3525950"/>
            <a:ext cx="2418280" cy="2963753"/>
            <a:chOff x="5493926" y="3406878"/>
            <a:chExt cx="2418280" cy="2963753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466EA7C6-8472-D489-A94B-3FA4489D4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630" b="88056" l="52708" r="92917">
                          <a14:foregroundMark x1="63854" y1="35648" x2="60469" y2="54630"/>
                          <a14:foregroundMark x1="59323" y1="39259" x2="56823" y2="69537"/>
                          <a14:foregroundMark x1="55469" y1="59444" x2="52760" y2="69537"/>
                          <a14:foregroundMark x1="92917" y1="41667" x2="92917" y2="4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9" t="-2001" r="2365" b="2001"/>
            <a:stretch/>
          </p:blipFill>
          <p:spPr>
            <a:xfrm>
              <a:off x="5493926" y="3406878"/>
              <a:ext cx="2418280" cy="2819456"/>
            </a:xfrm>
            <a:prstGeom prst="rect">
              <a:avLst/>
            </a:prstGeom>
          </p:spPr>
        </p:pic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9DC63334-CCE8-895F-CB32-3EFCE6CFC921}"/>
                </a:ext>
              </a:extLst>
            </p:cNvPr>
            <p:cNvSpPr/>
            <p:nvPr/>
          </p:nvSpPr>
          <p:spPr>
            <a:xfrm>
              <a:off x="5772200" y="5392655"/>
              <a:ext cx="1861731" cy="940290"/>
            </a:xfrm>
            <a:prstGeom prst="roundRect">
              <a:avLst/>
            </a:prstGeom>
            <a:solidFill>
              <a:srgbClr val="FF5D5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FD77F72D-E1DA-EC09-84C6-4872DF5EAA44}"/>
                </a:ext>
              </a:extLst>
            </p:cNvPr>
            <p:cNvSpPr txBox="1"/>
            <p:nvPr/>
          </p:nvSpPr>
          <p:spPr>
            <a:xfrm>
              <a:off x="5701195" y="5354968"/>
              <a:ext cx="207402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Không </a:t>
              </a:r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quan tâm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870ECA09-F485-F903-93DF-E968D5DB757B}"/>
              </a:ext>
            </a:extLst>
          </p:cNvPr>
          <p:cNvGrpSpPr/>
          <p:nvPr/>
        </p:nvGrpSpPr>
        <p:grpSpPr>
          <a:xfrm>
            <a:off x="3723570" y="3196931"/>
            <a:ext cx="2813510" cy="3292772"/>
            <a:chOff x="1466286" y="3099531"/>
            <a:chExt cx="2813510" cy="3292772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AF62F436-E7E3-8F55-F3FA-9B18352F5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4375" r="45208">
                          <a14:foregroundMark x1="43750" y1="35185" x2="44219" y2="36019"/>
                          <a14:foregroundMark x1="5156" y1="43796" x2="4375" y2="43796"/>
                          <a14:foregroundMark x1="20052" y1="12500" x2="20052" y2="12500"/>
                          <a14:foregroundMark x1="44896" y1="78796" x2="44896" y2="78796"/>
                          <a14:foregroundMark x1="45208" y1="37407" x2="45208" y2="37407"/>
                          <a14:foregroundMark x1="45208" y1="46574" x2="45208" y2="46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54"/>
            <a:stretch/>
          </p:blipFill>
          <p:spPr>
            <a:xfrm>
              <a:off x="1466286" y="3099531"/>
              <a:ext cx="2813510" cy="3280252"/>
            </a:xfrm>
            <a:prstGeom prst="rect">
              <a:avLst/>
            </a:prstGeom>
          </p:spPr>
        </p:pic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93648358-BB98-93B0-0B98-672550C4C422}"/>
                </a:ext>
              </a:extLst>
            </p:cNvPr>
            <p:cNvSpPr/>
            <p:nvPr/>
          </p:nvSpPr>
          <p:spPr>
            <a:xfrm>
              <a:off x="1812299" y="5389726"/>
              <a:ext cx="1861731" cy="94029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C3C15CF3-CF06-4563-EA41-57B14CDB8954}"/>
                </a:ext>
              </a:extLst>
            </p:cNvPr>
            <p:cNvSpPr txBox="1"/>
            <p:nvPr/>
          </p:nvSpPr>
          <p:spPr>
            <a:xfrm>
              <a:off x="1874996" y="5376640"/>
              <a:ext cx="1819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quan tâm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C3805684-9AC3-2B49-33C0-35D0517C3462}"/>
              </a:ext>
            </a:extLst>
          </p:cNvPr>
          <p:cNvGrpSpPr/>
          <p:nvPr/>
        </p:nvGrpSpPr>
        <p:grpSpPr>
          <a:xfrm flipH="1">
            <a:off x="6760823" y="3579450"/>
            <a:ext cx="3329646" cy="1993292"/>
            <a:chOff x="3734095" y="2883282"/>
            <a:chExt cx="3371850" cy="1976456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id="{2B31686A-9687-AEF2-E995-E40548E7581E}"/>
                </a:ext>
              </a:extLst>
            </p:cNvPr>
            <p:cNvSpPr/>
            <p:nvPr/>
          </p:nvSpPr>
          <p:spPr>
            <a:xfrm>
              <a:off x="3734095" y="2883282"/>
              <a:ext cx="3371850" cy="1976456"/>
            </a:xfrm>
            <a:prstGeom prst="wedgeEllipseCallout">
              <a:avLst>
                <a:gd name="adj1" fmla="val 61056"/>
                <a:gd name="adj2" fmla="val 3619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8AE8FD5-11C1-2969-CA18-C2F1358BF8DD}"/>
                </a:ext>
              </a:extLst>
            </p:cNvPr>
            <p:cNvSpPr txBox="1"/>
            <p:nvPr/>
          </p:nvSpPr>
          <p:spPr>
            <a:xfrm>
              <a:off x="3961931" y="2988544"/>
              <a:ext cx="2970657" cy="1800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Đây là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việc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làm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biết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quan tâm và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giúp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đỡ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hàng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xóm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láng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giềng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3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0B2CC9-00E6-CCD3-2644-2CC3D7B199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F235E936-0EC2-8988-A331-D5211E5043D2}"/>
              </a:ext>
            </a:extLst>
          </p:cNvPr>
          <p:cNvSpPr/>
          <p:nvPr/>
        </p:nvSpPr>
        <p:spPr>
          <a:xfrm>
            <a:off x="272956" y="191069"/>
            <a:ext cx="11709778" cy="6523629"/>
          </a:xfrm>
          <a:custGeom>
            <a:avLst/>
            <a:gdLst>
              <a:gd name="connsiteX0" fmla="*/ 0 w 11709778"/>
              <a:gd name="connsiteY0" fmla="*/ 1087272 h 6523629"/>
              <a:gd name="connsiteX1" fmla="*/ 1087272 w 11709778"/>
              <a:gd name="connsiteY1" fmla="*/ 0 h 6523629"/>
              <a:gd name="connsiteX2" fmla="*/ 1768360 w 11709778"/>
              <a:gd name="connsiteY2" fmla="*/ 0 h 6523629"/>
              <a:gd name="connsiteX3" fmla="*/ 2640153 w 11709778"/>
              <a:gd name="connsiteY3" fmla="*/ 0 h 6523629"/>
              <a:gd name="connsiteX4" fmla="*/ 3035184 w 11709778"/>
              <a:gd name="connsiteY4" fmla="*/ 0 h 6523629"/>
              <a:gd name="connsiteX5" fmla="*/ 3906977 w 11709778"/>
              <a:gd name="connsiteY5" fmla="*/ 0 h 6523629"/>
              <a:gd name="connsiteX6" fmla="*/ 4492713 w 11709778"/>
              <a:gd name="connsiteY6" fmla="*/ 0 h 6523629"/>
              <a:gd name="connsiteX7" fmla="*/ 5364506 w 11709778"/>
              <a:gd name="connsiteY7" fmla="*/ 0 h 6523629"/>
              <a:gd name="connsiteX8" fmla="*/ 6236299 w 11709778"/>
              <a:gd name="connsiteY8" fmla="*/ 0 h 6523629"/>
              <a:gd name="connsiteX9" fmla="*/ 6822035 w 11709778"/>
              <a:gd name="connsiteY9" fmla="*/ 0 h 6523629"/>
              <a:gd name="connsiteX10" fmla="*/ 7693828 w 11709778"/>
              <a:gd name="connsiteY10" fmla="*/ 0 h 6523629"/>
              <a:gd name="connsiteX11" fmla="*/ 8088859 w 11709778"/>
              <a:gd name="connsiteY11" fmla="*/ 0 h 6523629"/>
              <a:gd name="connsiteX12" fmla="*/ 8674595 w 11709778"/>
              <a:gd name="connsiteY12" fmla="*/ 0 h 6523629"/>
              <a:gd name="connsiteX13" fmla="*/ 9451035 w 11709778"/>
              <a:gd name="connsiteY13" fmla="*/ 0 h 6523629"/>
              <a:gd name="connsiteX14" fmla="*/ 9846066 w 11709778"/>
              <a:gd name="connsiteY14" fmla="*/ 0 h 6523629"/>
              <a:gd name="connsiteX15" fmla="*/ 10622507 w 11709778"/>
              <a:gd name="connsiteY15" fmla="*/ 0 h 6523629"/>
              <a:gd name="connsiteX16" fmla="*/ 11709779 w 11709778"/>
              <a:gd name="connsiteY16" fmla="*/ 1087272 h 6523629"/>
              <a:gd name="connsiteX17" fmla="*/ 11709778 w 11709778"/>
              <a:gd name="connsiteY17" fmla="*/ 5436358 h 6523629"/>
              <a:gd name="connsiteX18" fmla="*/ 10622506 w 11709778"/>
              <a:gd name="connsiteY18" fmla="*/ 6523630 h 6523629"/>
              <a:gd name="connsiteX19" fmla="*/ 9750713 w 11709778"/>
              <a:gd name="connsiteY19" fmla="*/ 6523630 h 6523629"/>
              <a:gd name="connsiteX20" fmla="*/ 8878920 w 11709778"/>
              <a:gd name="connsiteY20" fmla="*/ 6523630 h 6523629"/>
              <a:gd name="connsiteX21" fmla="*/ 8007128 w 11709778"/>
              <a:gd name="connsiteY21" fmla="*/ 6523630 h 6523629"/>
              <a:gd name="connsiteX22" fmla="*/ 7612096 w 11709778"/>
              <a:gd name="connsiteY22" fmla="*/ 6523630 h 6523629"/>
              <a:gd name="connsiteX23" fmla="*/ 7026361 w 11709778"/>
              <a:gd name="connsiteY23" fmla="*/ 6523630 h 6523629"/>
              <a:gd name="connsiteX24" fmla="*/ 6440625 w 11709778"/>
              <a:gd name="connsiteY24" fmla="*/ 6523630 h 6523629"/>
              <a:gd name="connsiteX25" fmla="*/ 5568832 w 11709778"/>
              <a:gd name="connsiteY25" fmla="*/ 6523629 h 6523629"/>
              <a:gd name="connsiteX26" fmla="*/ 4887744 w 11709778"/>
              <a:gd name="connsiteY26" fmla="*/ 6523629 h 6523629"/>
              <a:gd name="connsiteX27" fmla="*/ 4492713 w 11709778"/>
              <a:gd name="connsiteY27" fmla="*/ 6523629 h 6523629"/>
              <a:gd name="connsiteX28" fmla="*/ 3620920 w 11709778"/>
              <a:gd name="connsiteY28" fmla="*/ 6523629 h 6523629"/>
              <a:gd name="connsiteX29" fmla="*/ 2939832 w 11709778"/>
              <a:gd name="connsiteY29" fmla="*/ 6523629 h 6523629"/>
              <a:gd name="connsiteX30" fmla="*/ 2258744 w 11709778"/>
              <a:gd name="connsiteY30" fmla="*/ 6523629 h 6523629"/>
              <a:gd name="connsiteX31" fmla="*/ 1087272 w 11709778"/>
              <a:gd name="connsiteY31" fmla="*/ 6523629 h 6523629"/>
              <a:gd name="connsiteX32" fmla="*/ 0 w 11709778"/>
              <a:gd name="connsiteY32" fmla="*/ 5436357 h 6523629"/>
              <a:gd name="connsiteX33" fmla="*/ 0 w 11709778"/>
              <a:gd name="connsiteY33" fmla="*/ 4771568 h 6523629"/>
              <a:gd name="connsiteX34" fmla="*/ 0 w 11709778"/>
              <a:gd name="connsiteY34" fmla="*/ 4106780 h 6523629"/>
              <a:gd name="connsiteX35" fmla="*/ 0 w 11709778"/>
              <a:gd name="connsiteY35" fmla="*/ 3572463 h 6523629"/>
              <a:gd name="connsiteX36" fmla="*/ 0 w 11709778"/>
              <a:gd name="connsiteY36" fmla="*/ 2994656 h 6523629"/>
              <a:gd name="connsiteX37" fmla="*/ 0 w 11709778"/>
              <a:gd name="connsiteY37" fmla="*/ 2503831 h 6523629"/>
              <a:gd name="connsiteX38" fmla="*/ 0 w 11709778"/>
              <a:gd name="connsiteY38" fmla="*/ 1882533 h 6523629"/>
              <a:gd name="connsiteX39" fmla="*/ 0 w 11709778"/>
              <a:gd name="connsiteY39" fmla="*/ 1087272 h 65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709778" h="6523629" fill="none" extrusionOk="0">
                <a:moveTo>
                  <a:pt x="0" y="1087272"/>
                </a:moveTo>
                <a:cubicBezTo>
                  <a:pt x="-68071" y="589360"/>
                  <a:pt x="584919" y="-69790"/>
                  <a:pt x="1087272" y="0"/>
                </a:cubicBezTo>
                <a:cubicBezTo>
                  <a:pt x="1269039" y="2629"/>
                  <a:pt x="1481624" y="-1932"/>
                  <a:pt x="1768360" y="0"/>
                </a:cubicBezTo>
                <a:cubicBezTo>
                  <a:pt x="2055096" y="1932"/>
                  <a:pt x="2310896" y="-1241"/>
                  <a:pt x="2640153" y="0"/>
                </a:cubicBezTo>
                <a:cubicBezTo>
                  <a:pt x="2969410" y="1241"/>
                  <a:pt x="2903344" y="9023"/>
                  <a:pt x="3035184" y="0"/>
                </a:cubicBezTo>
                <a:cubicBezTo>
                  <a:pt x="3167024" y="-9023"/>
                  <a:pt x="3729926" y="-21956"/>
                  <a:pt x="3906977" y="0"/>
                </a:cubicBezTo>
                <a:cubicBezTo>
                  <a:pt x="4084028" y="21956"/>
                  <a:pt x="4208100" y="-24965"/>
                  <a:pt x="4492713" y="0"/>
                </a:cubicBezTo>
                <a:cubicBezTo>
                  <a:pt x="4777326" y="24965"/>
                  <a:pt x="5139842" y="30870"/>
                  <a:pt x="5364506" y="0"/>
                </a:cubicBezTo>
                <a:cubicBezTo>
                  <a:pt x="5589170" y="-30870"/>
                  <a:pt x="5949756" y="1966"/>
                  <a:pt x="6236299" y="0"/>
                </a:cubicBezTo>
                <a:cubicBezTo>
                  <a:pt x="6522842" y="-1966"/>
                  <a:pt x="6695459" y="-17879"/>
                  <a:pt x="6822035" y="0"/>
                </a:cubicBezTo>
                <a:cubicBezTo>
                  <a:pt x="6948611" y="17879"/>
                  <a:pt x="7357055" y="10983"/>
                  <a:pt x="7693828" y="0"/>
                </a:cubicBezTo>
                <a:cubicBezTo>
                  <a:pt x="8030601" y="-10983"/>
                  <a:pt x="7969408" y="-3571"/>
                  <a:pt x="8088859" y="0"/>
                </a:cubicBezTo>
                <a:cubicBezTo>
                  <a:pt x="8208310" y="3571"/>
                  <a:pt x="8535541" y="-1868"/>
                  <a:pt x="8674595" y="0"/>
                </a:cubicBezTo>
                <a:cubicBezTo>
                  <a:pt x="8813649" y="1868"/>
                  <a:pt x="9072382" y="-38766"/>
                  <a:pt x="9451035" y="0"/>
                </a:cubicBezTo>
                <a:cubicBezTo>
                  <a:pt x="9829688" y="38766"/>
                  <a:pt x="9699430" y="10585"/>
                  <a:pt x="9846066" y="0"/>
                </a:cubicBezTo>
                <a:cubicBezTo>
                  <a:pt x="9992702" y="-10585"/>
                  <a:pt x="10409894" y="-10410"/>
                  <a:pt x="10622507" y="0"/>
                </a:cubicBezTo>
                <a:cubicBezTo>
                  <a:pt x="11145049" y="122642"/>
                  <a:pt x="11593714" y="424513"/>
                  <a:pt x="11709779" y="1087272"/>
                </a:cubicBezTo>
                <a:cubicBezTo>
                  <a:pt x="11644481" y="2498127"/>
                  <a:pt x="11681906" y="3862764"/>
                  <a:pt x="11709778" y="5436358"/>
                </a:cubicBezTo>
                <a:cubicBezTo>
                  <a:pt x="11694844" y="5932598"/>
                  <a:pt x="11321229" y="6589511"/>
                  <a:pt x="10622506" y="6523630"/>
                </a:cubicBezTo>
                <a:cubicBezTo>
                  <a:pt x="10320190" y="6566934"/>
                  <a:pt x="10012369" y="6500175"/>
                  <a:pt x="9750713" y="6523630"/>
                </a:cubicBezTo>
                <a:cubicBezTo>
                  <a:pt x="9489057" y="6547085"/>
                  <a:pt x="9079496" y="6534356"/>
                  <a:pt x="8878920" y="6523630"/>
                </a:cubicBezTo>
                <a:cubicBezTo>
                  <a:pt x="8678344" y="6512904"/>
                  <a:pt x="8329423" y="6511371"/>
                  <a:pt x="8007128" y="6523630"/>
                </a:cubicBezTo>
                <a:cubicBezTo>
                  <a:pt x="7684833" y="6535889"/>
                  <a:pt x="7713885" y="6512676"/>
                  <a:pt x="7612096" y="6523630"/>
                </a:cubicBezTo>
                <a:cubicBezTo>
                  <a:pt x="7510307" y="6534584"/>
                  <a:pt x="7216973" y="6520840"/>
                  <a:pt x="7026361" y="6523630"/>
                </a:cubicBezTo>
                <a:cubicBezTo>
                  <a:pt x="6835749" y="6526420"/>
                  <a:pt x="6629205" y="6508674"/>
                  <a:pt x="6440625" y="6523630"/>
                </a:cubicBezTo>
                <a:cubicBezTo>
                  <a:pt x="6252045" y="6538585"/>
                  <a:pt x="5891305" y="6537304"/>
                  <a:pt x="5568832" y="6523629"/>
                </a:cubicBezTo>
                <a:cubicBezTo>
                  <a:pt x="5246359" y="6509955"/>
                  <a:pt x="5082697" y="6513954"/>
                  <a:pt x="4887744" y="6523629"/>
                </a:cubicBezTo>
                <a:cubicBezTo>
                  <a:pt x="4692791" y="6533304"/>
                  <a:pt x="4686854" y="6539232"/>
                  <a:pt x="4492713" y="6523629"/>
                </a:cubicBezTo>
                <a:cubicBezTo>
                  <a:pt x="4298572" y="6508026"/>
                  <a:pt x="3852209" y="6558686"/>
                  <a:pt x="3620920" y="6523629"/>
                </a:cubicBezTo>
                <a:cubicBezTo>
                  <a:pt x="3389631" y="6488572"/>
                  <a:pt x="3169143" y="6497489"/>
                  <a:pt x="2939832" y="6523629"/>
                </a:cubicBezTo>
                <a:cubicBezTo>
                  <a:pt x="2710521" y="6549769"/>
                  <a:pt x="2403780" y="6540349"/>
                  <a:pt x="2258744" y="6523629"/>
                </a:cubicBezTo>
                <a:cubicBezTo>
                  <a:pt x="2113708" y="6506909"/>
                  <a:pt x="1594229" y="6580061"/>
                  <a:pt x="1087272" y="6523629"/>
                </a:cubicBezTo>
                <a:cubicBezTo>
                  <a:pt x="427332" y="6541602"/>
                  <a:pt x="-3399" y="6060226"/>
                  <a:pt x="0" y="5436357"/>
                </a:cubicBezTo>
                <a:cubicBezTo>
                  <a:pt x="-15623" y="5109114"/>
                  <a:pt x="4773" y="5028737"/>
                  <a:pt x="0" y="4771568"/>
                </a:cubicBezTo>
                <a:cubicBezTo>
                  <a:pt x="-4773" y="4514399"/>
                  <a:pt x="12882" y="4396520"/>
                  <a:pt x="0" y="4106780"/>
                </a:cubicBezTo>
                <a:cubicBezTo>
                  <a:pt x="-12882" y="3817040"/>
                  <a:pt x="10634" y="3684597"/>
                  <a:pt x="0" y="3572463"/>
                </a:cubicBezTo>
                <a:cubicBezTo>
                  <a:pt x="-10634" y="3460329"/>
                  <a:pt x="-19754" y="3236355"/>
                  <a:pt x="0" y="2994656"/>
                </a:cubicBezTo>
                <a:cubicBezTo>
                  <a:pt x="19754" y="2752957"/>
                  <a:pt x="-14330" y="2711290"/>
                  <a:pt x="0" y="2503831"/>
                </a:cubicBezTo>
                <a:cubicBezTo>
                  <a:pt x="14330" y="2296372"/>
                  <a:pt x="-26817" y="2008714"/>
                  <a:pt x="0" y="1882533"/>
                </a:cubicBezTo>
                <a:cubicBezTo>
                  <a:pt x="26817" y="1756352"/>
                  <a:pt x="7723" y="1255059"/>
                  <a:pt x="0" y="1087272"/>
                </a:cubicBezTo>
                <a:close/>
              </a:path>
              <a:path w="11709778" h="6523629" stroke="0" extrusionOk="0">
                <a:moveTo>
                  <a:pt x="0" y="1087272"/>
                </a:moveTo>
                <a:cubicBezTo>
                  <a:pt x="39421" y="500983"/>
                  <a:pt x="465510" y="-122558"/>
                  <a:pt x="1087272" y="0"/>
                </a:cubicBezTo>
                <a:cubicBezTo>
                  <a:pt x="1328665" y="-4762"/>
                  <a:pt x="1456748" y="-20895"/>
                  <a:pt x="1577656" y="0"/>
                </a:cubicBezTo>
                <a:cubicBezTo>
                  <a:pt x="1698564" y="20895"/>
                  <a:pt x="1855427" y="19376"/>
                  <a:pt x="2068039" y="0"/>
                </a:cubicBezTo>
                <a:cubicBezTo>
                  <a:pt x="2280651" y="-19376"/>
                  <a:pt x="2665779" y="-21520"/>
                  <a:pt x="2844480" y="0"/>
                </a:cubicBezTo>
                <a:cubicBezTo>
                  <a:pt x="3023181" y="21520"/>
                  <a:pt x="3530285" y="-25814"/>
                  <a:pt x="3716273" y="0"/>
                </a:cubicBezTo>
                <a:cubicBezTo>
                  <a:pt x="3902261" y="25814"/>
                  <a:pt x="4242685" y="4155"/>
                  <a:pt x="4397361" y="0"/>
                </a:cubicBezTo>
                <a:cubicBezTo>
                  <a:pt x="4552037" y="-4155"/>
                  <a:pt x="4751256" y="2855"/>
                  <a:pt x="4983097" y="0"/>
                </a:cubicBezTo>
                <a:cubicBezTo>
                  <a:pt x="5214938" y="-2855"/>
                  <a:pt x="5296632" y="-6458"/>
                  <a:pt x="5378128" y="0"/>
                </a:cubicBezTo>
                <a:cubicBezTo>
                  <a:pt x="5459624" y="6458"/>
                  <a:pt x="5866987" y="-33040"/>
                  <a:pt x="6059216" y="0"/>
                </a:cubicBezTo>
                <a:cubicBezTo>
                  <a:pt x="6251445" y="33040"/>
                  <a:pt x="6554931" y="28119"/>
                  <a:pt x="6740304" y="0"/>
                </a:cubicBezTo>
                <a:cubicBezTo>
                  <a:pt x="6925677" y="-28119"/>
                  <a:pt x="7036629" y="-18531"/>
                  <a:pt x="7230688" y="0"/>
                </a:cubicBezTo>
                <a:cubicBezTo>
                  <a:pt x="7424747" y="18531"/>
                  <a:pt x="7445037" y="-16490"/>
                  <a:pt x="7625719" y="0"/>
                </a:cubicBezTo>
                <a:cubicBezTo>
                  <a:pt x="7806401" y="16490"/>
                  <a:pt x="7855007" y="-11429"/>
                  <a:pt x="8020750" y="0"/>
                </a:cubicBezTo>
                <a:cubicBezTo>
                  <a:pt x="8186493" y="11429"/>
                  <a:pt x="8657458" y="8006"/>
                  <a:pt x="8892543" y="0"/>
                </a:cubicBezTo>
                <a:cubicBezTo>
                  <a:pt x="9127628" y="-8006"/>
                  <a:pt x="9356106" y="17366"/>
                  <a:pt x="9478279" y="0"/>
                </a:cubicBezTo>
                <a:cubicBezTo>
                  <a:pt x="9600452" y="-17366"/>
                  <a:pt x="9787416" y="11134"/>
                  <a:pt x="9968662" y="0"/>
                </a:cubicBezTo>
                <a:cubicBezTo>
                  <a:pt x="10149908" y="-11134"/>
                  <a:pt x="10422461" y="-6984"/>
                  <a:pt x="10622507" y="0"/>
                </a:cubicBezTo>
                <a:cubicBezTo>
                  <a:pt x="11265466" y="13346"/>
                  <a:pt x="11564645" y="457065"/>
                  <a:pt x="11709779" y="1087272"/>
                </a:cubicBezTo>
                <a:cubicBezTo>
                  <a:pt x="11646631" y="2566533"/>
                  <a:pt x="11907854" y="3865328"/>
                  <a:pt x="11709778" y="5436358"/>
                </a:cubicBezTo>
                <a:cubicBezTo>
                  <a:pt x="11833820" y="6085293"/>
                  <a:pt x="11236980" y="6463674"/>
                  <a:pt x="10622506" y="6523630"/>
                </a:cubicBezTo>
                <a:cubicBezTo>
                  <a:pt x="10444272" y="6521631"/>
                  <a:pt x="10273744" y="6531171"/>
                  <a:pt x="10132123" y="6523630"/>
                </a:cubicBezTo>
                <a:cubicBezTo>
                  <a:pt x="9990502" y="6516089"/>
                  <a:pt x="9752193" y="6536840"/>
                  <a:pt x="9546387" y="6523630"/>
                </a:cubicBezTo>
                <a:cubicBezTo>
                  <a:pt x="9340581" y="6510420"/>
                  <a:pt x="9010377" y="6511340"/>
                  <a:pt x="8865299" y="6523630"/>
                </a:cubicBezTo>
                <a:cubicBezTo>
                  <a:pt x="8720221" y="6535920"/>
                  <a:pt x="8367974" y="6534835"/>
                  <a:pt x="8088858" y="6523630"/>
                </a:cubicBezTo>
                <a:cubicBezTo>
                  <a:pt x="7809742" y="6512425"/>
                  <a:pt x="7651223" y="6545880"/>
                  <a:pt x="7217065" y="6523630"/>
                </a:cubicBezTo>
                <a:cubicBezTo>
                  <a:pt x="6782907" y="6501380"/>
                  <a:pt x="6933455" y="6522664"/>
                  <a:pt x="6822034" y="6523630"/>
                </a:cubicBezTo>
                <a:cubicBezTo>
                  <a:pt x="6710613" y="6524596"/>
                  <a:pt x="6419417" y="6513107"/>
                  <a:pt x="6236298" y="6523630"/>
                </a:cubicBezTo>
                <a:cubicBezTo>
                  <a:pt x="6053179" y="6534152"/>
                  <a:pt x="5856360" y="6511647"/>
                  <a:pt x="5650563" y="6523629"/>
                </a:cubicBezTo>
                <a:cubicBezTo>
                  <a:pt x="5444766" y="6535612"/>
                  <a:pt x="5214257" y="6516202"/>
                  <a:pt x="4778770" y="6523629"/>
                </a:cubicBezTo>
                <a:cubicBezTo>
                  <a:pt x="4343283" y="6531056"/>
                  <a:pt x="4367556" y="6529788"/>
                  <a:pt x="4002329" y="6523629"/>
                </a:cubicBezTo>
                <a:cubicBezTo>
                  <a:pt x="3637102" y="6517470"/>
                  <a:pt x="3447404" y="6491752"/>
                  <a:pt x="3130536" y="6523629"/>
                </a:cubicBezTo>
                <a:cubicBezTo>
                  <a:pt x="2813668" y="6555506"/>
                  <a:pt x="2620379" y="6511858"/>
                  <a:pt x="2354096" y="6523629"/>
                </a:cubicBezTo>
                <a:cubicBezTo>
                  <a:pt x="2087813" y="6535400"/>
                  <a:pt x="2030144" y="6499678"/>
                  <a:pt x="1863712" y="6523629"/>
                </a:cubicBezTo>
                <a:cubicBezTo>
                  <a:pt x="1697280" y="6547580"/>
                  <a:pt x="1317270" y="6502316"/>
                  <a:pt x="1087272" y="6523629"/>
                </a:cubicBezTo>
                <a:cubicBezTo>
                  <a:pt x="546386" y="6448729"/>
                  <a:pt x="108533" y="6038188"/>
                  <a:pt x="0" y="5436357"/>
                </a:cubicBezTo>
                <a:cubicBezTo>
                  <a:pt x="-14862" y="5272358"/>
                  <a:pt x="20610" y="5121792"/>
                  <a:pt x="0" y="4945532"/>
                </a:cubicBezTo>
                <a:cubicBezTo>
                  <a:pt x="-20610" y="4769273"/>
                  <a:pt x="11708" y="4647540"/>
                  <a:pt x="0" y="4454706"/>
                </a:cubicBezTo>
                <a:cubicBezTo>
                  <a:pt x="-11708" y="4261872"/>
                  <a:pt x="9006" y="4042384"/>
                  <a:pt x="0" y="3920390"/>
                </a:cubicBezTo>
                <a:cubicBezTo>
                  <a:pt x="-9006" y="3798396"/>
                  <a:pt x="4828" y="3636754"/>
                  <a:pt x="0" y="3386074"/>
                </a:cubicBezTo>
                <a:cubicBezTo>
                  <a:pt x="-4828" y="3135394"/>
                  <a:pt x="18791" y="2967439"/>
                  <a:pt x="0" y="2764776"/>
                </a:cubicBezTo>
                <a:cubicBezTo>
                  <a:pt x="-18791" y="2562113"/>
                  <a:pt x="-28741" y="2225176"/>
                  <a:pt x="0" y="2056497"/>
                </a:cubicBezTo>
                <a:cubicBezTo>
                  <a:pt x="28741" y="1887818"/>
                  <a:pt x="21590" y="1489710"/>
                  <a:pt x="0" y="1087272"/>
                </a:cubicBezTo>
                <a:close/>
              </a:path>
            </a:pathLst>
          </a:cu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F9EAF81-1622-45B3-2B90-9DB51A18C9FD}"/>
              </a:ext>
            </a:extLst>
          </p:cNvPr>
          <p:cNvSpPr txBox="1"/>
          <p:nvPr/>
        </p:nvSpPr>
        <p:spPr>
          <a:xfrm>
            <a:off x="4978452" y="1680639"/>
            <a:ext cx="68438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Trong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một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buổi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tiệc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sinh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nhật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, Bin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cùng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vui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đùa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cười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nói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lớn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tiếng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khiến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cho bé nhỏ nhà cô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 không ngủ </a:t>
            </a:r>
            <a:r>
              <a:rPr lang="en-US" sz="35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được</a:t>
            </a:r>
            <a:r>
              <a:rPr lang="en-US" sz="3500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6" name="Hình ảnh 5" descr="Ảnh có chứa văn bản, tòa nhà, ngôi nhà&#10;&#10;Mô tả được tạo tự động">
            <a:extLst>
              <a:ext uri="{FF2B5EF4-FFF2-40B4-BE49-F238E27FC236}">
                <a16:creationId xmlns:a16="http://schemas.microsoft.com/office/drawing/2014/main" id="{57FBDC09-480B-C473-6D2B-FEAC53AE02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46667" l="3021" r="38750">
                        <a14:foregroundMark x1="4375" y1="15556" x2="3698" y2="18704"/>
                        <a14:foregroundMark x1="5573" y1="4167" x2="6042" y2="9722"/>
                        <a14:foregroundMark x1="7031" y1="11111" x2="6250" y2="15278"/>
                        <a14:foregroundMark x1="38490" y1="11574" x2="38750" y2="18519"/>
                        <a14:foregroundMark x1="27969" y1="12130" x2="35365" y2="32593"/>
                        <a14:foregroundMark x1="35365" y1="32593" x2="35365" y2="32593"/>
                        <a14:foregroundMark x1="35729" y1="44167" x2="29219" y2="42407"/>
                        <a14:foregroundMark x1="18333" y1="45185" x2="20260" y2="45741"/>
                        <a14:foregroundMark x1="4688" y1="41204" x2="6510" y2="44167"/>
                        <a14:foregroundMark x1="8177" y1="40556" x2="10729" y2="43426"/>
                        <a14:foregroundMark x1="5729" y1="40185" x2="6510" y2="38796"/>
                        <a14:foregroundMark x1="5156" y1="40370" x2="3594" y2="40370"/>
                        <a14:foregroundMark x1="3594" y1="19259" x2="3021" y2="19907"/>
                        <a14:foregroundMark x1="30312" y1="46759" x2="31094" y2="46759"/>
                        <a14:foregroundMark x1="36615" y1="42593" x2="36510" y2="45000"/>
                        <a14:foregroundMark x1="17552" y1="31204" x2="21823" y2="36852"/>
                        <a14:foregroundMark x1="5365" y1="2963" x2="6719" y2="7593"/>
                        <a14:foregroundMark x1="5260" y1="1019" x2="5260" y2="1019"/>
                        <a14:foregroundMark x1="17448" y1="33426" x2="19271" y2="41389"/>
                        <a14:foregroundMark x1="5573" y1="45185" x2="6615" y2="4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98" b="51841"/>
          <a:stretch/>
        </p:blipFill>
        <p:spPr>
          <a:xfrm>
            <a:off x="839442" y="279613"/>
            <a:ext cx="1269244" cy="81474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81EEAFB-C55E-649E-7F5D-8C0141C58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6" y="1308792"/>
            <a:ext cx="4191500" cy="3280252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BA0919A1-BB51-57EF-1037-F693E0BB7AA7}"/>
              </a:ext>
            </a:extLst>
          </p:cNvPr>
          <p:cNvGrpSpPr/>
          <p:nvPr/>
        </p:nvGrpSpPr>
        <p:grpSpPr>
          <a:xfrm>
            <a:off x="7971396" y="3412361"/>
            <a:ext cx="2813510" cy="3292772"/>
            <a:chOff x="1466286" y="3099531"/>
            <a:chExt cx="2813510" cy="3292772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684A66B9-F1EF-BB43-29B8-516FE362A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45208">
                          <a14:foregroundMark x1="43750" y1="35185" x2="44219" y2="36019"/>
                          <a14:foregroundMark x1="5156" y1="43796" x2="4375" y2="43796"/>
                          <a14:foregroundMark x1="20052" y1="12500" x2="20052" y2="12500"/>
                          <a14:foregroundMark x1="44896" y1="78796" x2="44896" y2="78796"/>
                          <a14:foregroundMark x1="45208" y1="37407" x2="45208" y2="37407"/>
                          <a14:foregroundMark x1="45208" y1="46574" x2="45208" y2="46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54"/>
            <a:stretch/>
          </p:blipFill>
          <p:spPr>
            <a:xfrm>
              <a:off x="1466286" y="3099531"/>
              <a:ext cx="2813510" cy="3280252"/>
            </a:xfrm>
            <a:prstGeom prst="rect">
              <a:avLst/>
            </a:prstGeom>
          </p:spPr>
        </p:pic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A3CB05D2-AFA5-6935-200D-873DFE6FE675}"/>
                </a:ext>
              </a:extLst>
            </p:cNvPr>
            <p:cNvSpPr/>
            <p:nvPr/>
          </p:nvSpPr>
          <p:spPr>
            <a:xfrm>
              <a:off x="1812299" y="5389726"/>
              <a:ext cx="1861731" cy="94029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52955BE6-0BC9-2B6E-3364-8539BF556F60}"/>
                </a:ext>
              </a:extLst>
            </p:cNvPr>
            <p:cNvSpPr txBox="1"/>
            <p:nvPr/>
          </p:nvSpPr>
          <p:spPr>
            <a:xfrm>
              <a:off x="1874996" y="5376640"/>
              <a:ext cx="1819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quan tâm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12A6C2D-4BBA-F9E6-2BCA-0B46C6C0EE44}"/>
              </a:ext>
            </a:extLst>
          </p:cNvPr>
          <p:cNvGrpSpPr/>
          <p:nvPr/>
        </p:nvGrpSpPr>
        <p:grpSpPr>
          <a:xfrm>
            <a:off x="5914035" y="3667747"/>
            <a:ext cx="2418280" cy="2963753"/>
            <a:chOff x="5493926" y="3406878"/>
            <a:chExt cx="2418280" cy="2963753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400A5FB5-BB55-D566-6566-FF046A4F2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30" b="88056" l="52708" r="92917">
                          <a14:foregroundMark x1="63854" y1="35648" x2="60469" y2="54630"/>
                          <a14:foregroundMark x1="59323" y1="39259" x2="56823" y2="69537"/>
                          <a14:foregroundMark x1="55469" y1="59444" x2="52760" y2="69537"/>
                          <a14:foregroundMark x1="92917" y1="41667" x2="92917" y2="4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9" t="-2001" r="2365" b="2001"/>
            <a:stretch/>
          </p:blipFill>
          <p:spPr>
            <a:xfrm>
              <a:off x="5493926" y="3406878"/>
              <a:ext cx="2418280" cy="2819456"/>
            </a:xfrm>
            <a:prstGeom prst="rect">
              <a:avLst/>
            </a:prstGeom>
          </p:spPr>
        </p:pic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31E9703A-5B19-5D89-EF65-CD87EDDA2863}"/>
                </a:ext>
              </a:extLst>
            </p:cNvPr>
            <p:cNvSpPr/>
            <p:nvPr/>
          </p:nvSpPr>
          <p:spPr>
            <a:xfrm>
              <a:off x="5772200" y="5392655"/>
              <a:ext cx="1861731" cy="940290"/>
            </a:xfrm>
            <a:prstGeom prst="roundRect">
              <a:avLst/>
            </a:prstGeom>
            <a:solidFill>
              <a:srgbClr val="FF5D5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5A1B0621-0987-EDBA-3C23-3FAF1BEE8C65}"/>
                </a:ext>
              </a:extLst>
            </p:cNvPr>
            <p:cNvSpPr txBox="1"/>
            <p:nvPr/>
          </p:nvSpPr>
          <p:spPr>
            <a:xfrm>
              <a:off x="5701195" y="5354968"/>
              <a:ext cx="207402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Không </a:t>
              </a:r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quan tâm</a:t>
              </a:r>
            </a:p>
          </p:txBody>
        </p:sp>
      </p:grpSp>
      <p:pic>
        <p:nvPicPr>
          <p:cNvPr id="20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052E3F9-6129-1908-CAAC-9EA23CF49C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F438707A-507A-9EF3-73B1-348B3ADE8CC3}"/>
              </a:ext>
            </a:extLst>
          </p:cNvPr>
          <p:cNvSpPr txBox="1"/>
          <p:nvPr/>
        </p:nvSpPr>
        <p:spPr>
          <a:xfrm>
            <a:off x="2251772" y="291096"/>
            <a:ext cx="8813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Theo các nhóm, biểu hiện của</a:t>
            </a:r>
            <a:r>
              <a:rPr lang="en-US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các</a:t>
            </a:r>
            <a:r>
              <a:rPr lang="en-US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bạn</a:t>
            </a:r>
            <a:r>
              <a:rPr lang="en-US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vi-VN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là biểu hiện:</a:t>
            </a:r>
          </a:p>
          <a:p>
            <a:pPr algn="just"/>
            <a:r>
              <a:rPr lang="en-US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70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0B2CC9-00E6-CCD3-2644-2CC3D7B19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F235E936-0EC2-8988-A331-D5211E5043D2}"/>
              </a:ext>
            </a:extLst>
          </p:cNvPr>
          <p:cNvSpPr/>
          <p:nvPr/>
        </p:nvSpPr>
        <p:spPr>
          <a:xfrm>
            <a:off x="272956" y="191069"/>
            <a:ext cx="11709778" cy="6523629"/>
          </a:xfrm>
          <a:custGeom>
            <a:avLst/>
            <a:gdLst>
              <a:gd name="connsiteX0" fmla="*/ 0 w 11709778"/>
              <a:gd name="connsiteY0" fmla="*/ 1087272 h 6523629"/>
              <a:gd name="connsiteX1" fmla="*/ 1087272 w 11709778"/>
              <a:gd name="connsiteY1" fmla="*/ 0 h 6523629"/>
              <a:gd name="connsiteX2" fmla="*/ 1768360 w 11709778"/>
              <a:gd name="connsiteY2" fmla="*/ 0 h 6523629"/>
              <a:gd name="connsiteX3" fmla="*/ 2640153 w 11709778"/>
              <a:gd name="connsiteY3" fmla="*/ 0 h 6523629"/>
              <a:gd name="connsiteX4" fmla="*/ 3035184 w 11709778"/>
              <a:gd name="connsiteY4" fmla="*/ 0 h 6523629"/>
              <a:gd name="connsiteX5" fmla="*/ 3906977 w 11709778"/>
              <a:gd name="connsiteY5" fmla="*/ 0 h 6523629"/>
              <a:gd name="connsiteX6" fmla="*/ 4492713 w 11709778"/>
              <a:gd name="connsiteY6" fmla="*/ 0 h 6523629"/>
              <a:gd name="connsiteX7" fmla="*/ 5364506 w 11709778"/>
              <a:gd name="connsiteY7" fmla="*/ 0 h 6523629"/>
              <a:gd name="connsiteX8" fmla="*/ 6236299 w 11709778"/>
              <a:gd name="connsiteY8" fmla="*/ 0 h 6523629"/>
              <a:gd name="connsiteX9" fmla="*/ 6822035 w 11709778"/>
              <a:gd name="connsiteY9" fmla="*/ 0 h 6523629"/>
              <a:gd name="connsiteX10" fmla="*/ 7693828 w 11709778"/>
              <a:gd name="connsiteY10" fmla="*/ 0 h 6523629"/>
              <a:gd name="connsiteX11" fmla="*/ 8088859 w 11709778"/>
              <a:gd name="connsiteY11" fmla="*/ 0 h 6523629"/>
              <a:gd name="connsiteX12" fmla="*/ 8674595 w 11709778"/>
              <a:gd name="connsiteY12" fmla="*/ 0 h 6523629"/>
              <a:gd name="connsiteX13" fmla="*/ 9451035 w 11709778"/>
              <a:gd name="connsiteY13" fmla="*/ 0 h 6523629"/>
              <a:gd name="connsiteX14" fmla="*/ 9846066 w 11709778"/>
              <a:gd name="connsiteY14" fmla="*/ 0 h 6523629"/>
              <a:gd name="connsiteX15" fmla="*/ 10622507 w 11709778"/>
              <a:gd name="connsiteY15" fmla="*/ 0 h 6523629"/>
              <a:gd name="connsiteX16" fmla="*/ 11709779 w 11709778"/>
              <a:gd name="connsiteY16" fmla="*/ 1087272 h 6523629"/>
              <a:gd name="connsiteX17" fmla="*/ 11709778 w 11709778"/>
              <a:gd name="connsiteY17" fmla="*/ 5436358 h 6523629"/>
              <a:gd name="connsiteX18" fmla="*/ 10622506 w 11709778"/>
              <a:gd name="connsiteY18" fmla="*/ 6523630 h 6523629"/>
              <a:gd name="connsiteX19" fmla="*/ 9750713 w 11709778"/>
              <a:gd name="connsiteY19" fmla="*/ 6523630 h 6523629"/>
              <a:gd name="connsiteX20" fmla="*/ 8878920 w 11709778"/>
              <a:gd name="connsiteY20" fmla="*/ 6523630 h 6523629"/>
              <a:gd name="connsiteX21" fmla="*/ 8007128 w 11709778"/>
              <a:gd name="connsiteY21" fmla="*/ 6523630 h 6523629"/>
              <a:gd name="connsiteX22" fmla="*/ 7612096 w 11709778"/>
              <a:gd name="connsiteY22" fmla="*/ 6523630 h 6523629"/>
              <a:gd name="connsiteX23" fmla="*/ 7026361 w 11709778"/>
              <a:gd name="connsiteY23" fmla="*/ 6523630 h 6523629"/>
              <a:gd name="connsiteX24" fmla="*/ 6440625 w 11709778"/>
              <a:gd name="connsiteY24" fmla="*/ 6523630 h 6523629"/>
              <a:gd name="connsiteX25" fmla="*/ 5568832 w 11709778"/>
              <a:gd name="connsiteY25" fmla="*/ 6523629 h 6523629"/>
              <a:gd name="connsiteX26" fmla="*/ 4887744 w 11709778"/>
              <a:gd name="connsiteY26" fmla="*/ 6523629 h 6523629"/>
              <a:gd name="connsiteX27" fmla="*/ 4492713 w 11709778"/>
              <a:gd name="connsiteY27" fmla="*/ 6523629 h 6523629"/>
              <a:gd name="connsiteX28" fmla="*/ 3620920 w 11709778"/>
              <a:gd name="connsiteY28" fmla="*/ 6523629 h 6523629"/>
              <a:gd name="connsiteX29" fmla="*/ 2939832 w 11709778"/>
              <a:gd name="connsiteY29" fmla="*/ 6523629 h 6523629"/>
              <a:gd name="connsiteX30" fmla="*/ 2258744 w 11709778"/>
              <a:gd name="connsiteY30" fmla="*/ 6523629 h 6523629"/>
              <a:gd name="connsiteX31" fmla="*/ 1087272 w 11709778"/>
              <a:gd name="connsiteY31" fmla="*/ 6523629 h 6523629"/>
              <a:gd name="connsiteX32" fmla="*/ 0 w 11709778"/>
              <a:gd name="connsiteY32" fmla="*/ 5436357 h 6523629"/>
              <a:gd name="connsiteX33" fmla="*/ 0 w 11709778"/>
              <a:gd name="connsiteY33" fmla="*/ 4771568 h 6523629"/>
              <a:gd name="connsiteX34" fmla="*/ 0 w 11709778"/>
              <a:gd name="connsiteY34" fmla="*/ 4106780 h 6523629"/>
              <a:gd name="connsiteX35" fmla="*/ 0 w 11709778"/>
              <a:gd name="connsiteY35" fmla="*/ 3572463 h 6523629"/>
              <a:gd name="connsiteX36" fmla="*/ 0 w 11709778"/>
              <a:gd name="connsiteY36" fmla="*/ 2994656 h 6523629"/>
              <a:gd name="connsiteX37" fmla="*/ 0 w 11709778"/>
              <a:gd name="connsiteY37" fmla="*/ 2503831 h 6523629"/>
              <a:gd name="connsiteX38" fmla="*/ 0 w 11709778"/>
              <a:gd name="connsiteY38" fmla="*/ 1882533 h 6523629"/>
              <a:gd name="connsiteX39" fmla="*/ 0 w 11709778"/>
              <a:gd name="connsiteY39" fmla="*/ 1087272 h 65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709778" h="6523629" fill="none" extrusionOk="0">
                <a:moveTo>
                  <a:pt x="0" y="1087272"/>
                </a:moveTo>
                <a:cubicBezTo>
                  <a:pt x="-68071" y="589360"/>
                  <a:pt x="584919" y="-69790"/>
                  <a:pt x="1087272" y="0"/>
                </a:cubicBezTo>
                <a:cubicBezTo>
                  <a:pt x="1269039" y="2629"/>
                  <a:pt x="1481624" y="-1932"/>
                  <a:pt x="1768360" y="0"/>
                </a:cubicBezTo>
                <a:cubicBezTo>
                  <a:pt x="2055096" y="1932"/>
                  <a:pt x="2310896" y="-1241"/>
                  <a:pt x="2640153" y="0"/>
                </a:cubicBezTo>
                <a:cubicBezTo>
                  <a:pt x="2969410" y="1241"/>
                  <a:pt x="2903344" y="9023"/>
                  <a:pt x="3035184" y="0"/>
                </a:cubicBezTo>
                <a:cubicBezTo>
                  <a:pt x="3167024" y="-9023"/>
                  <a:pt x="3729926" y="-21956"/>
                  <a:pt x="3906977" y="0"/>
                </a:cubicBezTo>
                <a:cubicBezTo>
                  <a:pt x="4084028" y="21956"/>
                  <a:pt x="4208100" y="-24965"/>
                  <a:pt x="4492713" y="0"/>
                </a:cubicBezTo>
                <a:cubicBezTo>
                  <a:pt x="4777326" y="24965"/>
                  <a:pt x="5139842" y="30870"/>
                  <a:pt x="5364506" y="0"/>
                </a:cubicBezTo>
                <a:cubicBezTo>
                  <a:pt x="5589170" y="-30870"/>
                  <a:pt x="5949756" y="1966"/>
                  <a:pt x="6236299" y="0"/>
                </a:cubicBezTo>
                <a:cubicBezTo>
                  <a:pt x="6522842" y="-1966"/>
                  <a:pt x="6695459" y="-17879"/>
                  <a:pt x="6822035" y="0"/>
                </a:cubicBezTo>
                <a:cubicBezTo>
                  <a:pt x="6948611" y="17879"/>
                  <a:pt x="7357055" y="10983"/>
                  <a:pt x="7693828" y="0"/>
                </a:cubicBezTo>
                <a:cubicBezTo>
                  <a:pt x="8030601" y="-10983"/>
                  <a:pt x="7969408" y="-3571"/>
                  <a:pt x="8088859" y="0"/>
                </a:cubicBezTo>
                <a:cubicBezTo>
                  <a:pt x="8208310" y="3571"/>
                  <a:pt x="8535541" y="-1868"/>
                  <a:pt x="8674595" y="0"/>
                </a:cubicBezTo>
                <a:cubicBezTo>
                  <a:pt x="8813649" y="1868"/>
                  <a:pt x="9072382" y="-38766"/>
                  <a:pt x="9451035" y="0"/>
                </a:cubicBezTo>
                <a:cubicBezTo>
                  <a:pt x="9829688" y="38766"/>
                  <a:pt x="9699430" y="10585"/>
                  <a:pt x="9846066" y="0"/>
                </a:cubicBezTo>
                <a:cubicBezTo>
                  <a:pt x="9992702" y="-10585"/>
                  <a:pt x="10409894" y="-10410"/>
                  <a:pt x="10622507" y="0"/>
                </a:cubicBezTo>
                <a:cubicBezTo>
                  <a:pt x="11145049" y="122642"/>
                  <a:pt x="11593714" y="424513"/>
                  <a:pt x="11709779" y="1087272"/>
                </a:cubicBezTo>
                <a:cubicBezTo>
                  <a:pt x="11644481" y="2498127"/>
                  <a:pt x="11681906" y="3862764"/>
                  <a:pt x="11709778" y="5436358"/>
                </a:cubicBezTo>
                <a:cubicBezTo>
                  <a:pt x="11694844" y="5932598"/>
                  <a:pt x="11321229" y="6589511"/>
                  <a:pt x="10622506" y="6523630"/>
                </a:cubicBezTo>
                <a:cubicBezTo>
                  <a:pt x="10320190" y="6566934"/>
                  <a:pt x="10012369" y="6500175"/>
                  <a:pt x="9750713" y="6523630"/>
                </a:cubicBezTo>
                <a:cubicBezTo>
                  <a:pt x="9489057" y="6547085"/>
                  <a:pt x="9079496" y="6534356"/>
                  <a:pt x="8878920" y="6523630"/>
                </a:cubicBezTo>
                <a:cubicBezTo>
                  <a:pt x="8678344" y="6512904"/>
                  <a:pt x="8329423" y="6511371"/>
                  <a:pt x="8007128" y="6523630"/>
                </a:cubicBezTo>
                <a:cubicBezTo>
                  <a:pt x="7684833" y="6535889"/>
                  <a:pt x="7713885" y="6512676"/>
                  <a:pt x="7612096" y="6523630"/>
                </a:cubicBezTo>
                <a:cubicBezTo>
                  <a:pt x="7510307" y="6534584"/>
                  <a:pt x="7216973" y="6520840"/>
                  <a:pt x="7026361" y="6523630"/>
                </a:cubicBezTo>
                <a:cubicBezTo>
                  <a:pt x="6835749" y="6526420"/>
                  <a:pt x="6629205" y="6508674"/>
                  <a:pt x="6440625" y="6523630"/>
                </a:cubicBezTo>
                <a:cubicBezTo>
                  <a:pt x="6252045" y="6538585"/>
                  <a:pt x="5891305" y="6537304"/>
                  <a:pt x="5568832" y="6523629"/>
                </a:cubicBezTo>
                <a:cubicBezTo>
                  <a:pt x="5246359" y="6509955"/>
                  <a:pt x="5082697" y="6513954"/>
                  <a:pt x="4887744" y="6523629"/>
                </a:cubicBezTo>
                <a:cubicBezTo>
                  <a:pt x="4692791" y="6533304"/>
                  <a:pt x="4686854" y="6539232"/>
                  <a:pt x="4492713" y="6523629"/>
                </a:cubicBezTo>
                <a:cubicBezTo>
                  <a:pt x="4298572" y="6508026"/>
                  <a:pt x="3852209" y="6558686"/>
                  <a:pt x="3620920" y="6523629"/>
                </a:cubicBezTo>
                <a:cubicBezTo>
                  <a:pt x="3389631" y="6488572"/>
                  <a:pt x="3169143" y="6497489"/>
                  <a:pt x="2939832" y="6523629"/>
                </a:cubicBezTo>
                <a:cubicBezTo>
                  <a:pt x="2710521" y="6549769"/>
                  <a:pt x="2403780" y="6540349"/>
                  <a:pt x="2258744" y="6523629"/>
                </a:cubicBezTo>
                <a:cubicBezTo>
                  <a:pt x="2113708" y="6506909"/>
                  <a:pt x="1594229" y="6580061"/>
                  <a:pt x="1087272" y="6523629"/>
                </a:cubicBezTo>
                <a:cubicBezTo>
                  <a:pt x="427332" y="6541602"/>
                  <a:pt x="-3399" y="6060226"/>
                  <a:pt x="0" y="5436357"/>
                </a:cubicBezTo>
                <a:cubicBezTo>
                  <a:pt x="-15623" y="5109114"/>
                  <a:pt x="4773" y="5028737"/>
                  <a:pt x="0" y="4771568"/>
                </a:cubicBezTo>
                <a:cubicBezTo>
                  <a:pt x="-4773" y="4514399"/>
                  <a:pt x="12882" y="4396520"/>
                  <a:pt x="0" y="4106780"/>
                </a:cubicBezTo>
                <a:cubicBezTo>
                  <a:pt x="-12882" y="3817040"/>
                  <a:pt x="10634" y="3684597"/>
                  <a:pt x="0" y="3572463"/>
                </a:cubicBezTo>
                <a:cubicBezTo>
                  <a:pt x="-10634" y="3460329"/>
                  <a:pt x="-19754" y="3236355"/>
                  <a:pt x="0" y="2994656"/>
                </a:cubicBezTo>
                <a:cubicBezTo>
                  <a:pt x="19754" y="2752957"/>
                  <a:pt x="-14330" y="2711290"/>
                  <a:pt x="0" y="2503831"/>
                </a:cubicBezTo>
                <a:cubicBezTo>
                  <a:pt x="14330" y="2296372"/>
                  <a:pt x="-26817" y="2008714"/>
                  <a:pt x="0" y="1882533"/>
                </a:cubicBezTo>
                <a:cubicBezTo>
                  <a:pt x="26817" y="1756352"/>
                  <a:pt x="7723" y="1255059"/>
                  <a:pt x="0" y="1087272"/>
                </a:cubicBezTo>
                <a:close/>
              </a:path>
              <a:path w="11709778" h="6523629" stroke="0" extrusionOk="0">
                <a:moveTo>
                  <a:pt x="0" y="1087272"/>
                </a:moveTo>
                <a:cubicBezTo>
                  <a:pt x="39421" y="500983"/>
                  <a:pt x="465510" y="-122558"/>
                  <a:pt x="1087272" y="0"/>
                </a:cubicBezTo>
                <a:cubicBezTo>
                  <a:pt x="1328665" y="-4762"/>
                  <a:pt x="1456748" y="-20895"/>
                  <a:pt x="1577656" y="0"/>
                </a:cubicBezTo>
                <a:cubicBezTo>
                  <a:pt x="1698564" y="20895"/>
                  <a:pt x="1855427" y="19376"/>
                  <a:pt x="2068039" y="0"/>
                </a:cubicBezTo>
                <a:cubicBezTo>
                  <a:pt x="2280651" y="-19376"/>
                  <a:pt x="2665779" y="-21520"/>
                  <a:pt x="2844480" y="0"/>
                </a:cubicBezTo>
                <a:cubicBezTo>
                  <a:pt x="3023181" y="21520"/>
                  <a:pt x="3530285" y="-25814"/>
                  <a:pt x="3716273" y="0"/>
                </a:cubicBezTo>
                <a:cubicBezTo>
                  <a:pt x="3902261" y="25814"/>
                  <a:pt x="4242685" y="4155"/>
                  <a:pt x="4397361" y="0"/>
                </a:cubicBezTo>
                <a:cubicBezTo>
                  <a:pt x="4552037" y="-4155"/>
                  <a:pt x="4751256" y="2855"/>
                  <a:pt x="4983097" y="0"/>
                </a:cubicBezTo>
                <a:cubicBezTo>
                  <a:pt x="5214938" y="-2855"/>
                  <a:pt x="5296632" y="-6458"/>
                  <a:pt x="5378128" y="0"/>
                </a:cubicBezTo>
                <a:cubicBezTo>
                  <a:pt x="5459624" y="6458"/>
                  <a:pt x="5866987" y="-33040"/>
                  <a:pt x="6059216" y="0"/>
                </a:cubicBezTo>
                <a:cubicBezTo>
                  <a:pt x="6251445" y="33040"/>
                  <a:pt x="6554931" y="28119"/>
                  <a:pt x="6740304" y="0"/>
                </a:cubicBezTo>
                <a:cubicBezTo>
                  <a:pt x="6925677" y="-28119"/>
                  <a:pt x="7036629" y="-18531"/>
                  <a:pt x="7230688" y="0"/>
                </a:cubicBezTo>
                <a:cubicBezTo>
                  <a:pt x="7424747" y="18531"/>
                  <a:pt x="7445037" y="-16490"/>
                  <a:pt x="7625719" y="0"/>
                </a:cubicBezTo>
                <a:cubicBezTo>
                  <a:pt x="7806401" y="16490"/>
                  <a:pt x="7855007" y="-11429"/>
                  <a:pt x="8020750" y="0"/>
                </a:cubicBezTo>
                <a:cubicBezTo>
                  <a:pt x="8186493" y="11429"/>
                  <a:pt x="8657458" y="8006"/>
                  <a:pt x="8892543" y="0"/>
                </a:cubicBezTo>
                <a:cubicBezTo>
                  <a:pt x="9127628" y="-8006"/>
                  <a:pt x="9356106" y="17366"/>
                  <a:pt x="9478279" y="0"/>
                </a:cubicBezTo>
                <a:cubicBezTo>
                  <a:pt x="9600452" y="-17366"/>
                  <a:pt x="9787416" y="11134"/>
                  <a:pt x="9968662" y="0"/>
                </a:cubicBezTo>
                <a:cubicBezTo>
                  <a:pt x="10149908" y="-11134"/>
                  <a:pt x="10422461" y="-6984"/>
                  <a:pt x="10622507" y="0"/>
                </a:cubicBezTo>
                <a:cubicBezTo>
                  <a:pt x="11265466" y="13346"/>
                  <a:pt x="11564645" y="457065"/>
                  <a:pt x="11709779" y="1087272"/>
                </a:cubicBezTo>
                <a:cubicBezTo>
                  <a:pt x="11646631" y="2566533"/>
                  <a:pt x="11907854" y="3865328"/>
                  <a:pt x="11709778" y="5436358"/>
                </a:cubicBezTo>
                <a:cubicBezTo>
                  <a:pt x="11833820" y="6085293"/>
                  <a:pt x="11236980" y="6463674"/>
                  <a:pt x="10622506" y="6523630"/>
                </a:cubicBezTo>
                <a:cubicBezTo>
                  <a:pt x="10444272" y="6521631"/>
                  <a:pt x="10273744" y="6531171"/>
                  <a:pt x="10132123" y="6523630"/>
                </a:cubicBezTo>
                <a:cubicBezTo>
                  <a:pt x="9990502" y="6516089"/>
                  <a:pt x="9752193" y="6536840"/>
                  <a:pt x="9546387" y="6523630"/>
                </a:cubicBezTo>
                <a:cubicBezTo>
                  <a:pt x="9340581" y="6510420"/>
                  <a:pt x="9010377" y="6511340"/>
                  <a:pt x="8865299" y="6523630"/>
                </a:cubicBezTo>
                <a:cubicBezTo>
                  <a:pt x="8720221" y="6535920"/>
                  <a:pt x="8367974" y="6534835"/>
                  <a:pt x="8088858" y="6523630"/>
                </a:cubicBezTo>
                <a:cubicBezTo>
                  <a:pt x="7809742" y="6512425"/>
                  <a:pt x="7651223" y="6545880"/>
                  <a:pt x="7217065" y="6523630"/>
                </a:cubicBezTo>
                <a:cubicBezTo>
                  <a:pt x="6782907" y="6501380"/>
                  <a:pt x="6933455" y="6522664"/>
                  <a:pt x="6822034" y="6523630"/>
                </a:cubicBezTo>
                <a:cubicBezTo>
                  <a:pt x="6710613" y="6524596"/>
                  <a:pt x="6419417" y="6513107"/>
                  <a:pt x="6236298" y="6523630"/>
                </a:cubicBezTo>
                <a:cubicBezTo>
                  <a:pt x="6053179" y="6534152"/>
                  <a:pt x="5856360" y="6511647"/>
                  <a:pt x="5650563" y="6523629"/>
                </a:cubicBezTo>
                <a:cubicBezTo>
                  <a:pt x="5444766" y="6535612"/>
                  <a:pt x="5214257" y="6516202"/>
                  <a:pt x="4778770" y="6523629"/>
                </a:cubicBezTo>
                <a:cubicBezTo>
                  <a:pt x="4343283" y="6531056"/>
                  <a:pt x="4367556" y="6529788"/>
                  <a:pt x="4002329" y="6523629"/>
                </a:cubicBezTo>
                <a:cubicBezTo>
                  <a:pt x="3637102" y="6517470"/>
                  <a:pt x="3447404" y="6491752"/>
                  <a:pt x="3130536" y="6523629"/>
                </a:cubicBezTo>
                <a:cubicBezTo>
                  <a:pt x="2813668" y="6555506"/>
                  <a:pt x="2620379" y="6511858"/>
                  <a:pt x="2354096" y="6523629"/>
                </a:cubicBezTo>
                <a:cubicBezTo>
                  <a:pt x="2087813" y="6535400"/>
                  <a:pt x="2030144" y="6499678"/>
                  <a:pt x="1863712" y="6523629"/>
                </a:cubicBezTo>
                <a:cubicBezTo>
                  <a:pt x="1697280" y="6547580"/>
                  <a:pt x="1317270" y="6502316"/>
                  <a:pt x="1087272" y="6523629"/>
                </a:cubicBezTo>
                <a:cubicBezTo>
                  <a:pt x="546386" y="6448729"/>
                  <a:pt x="108533" y="6038188"/>
                  <a:pt x="0" y="5436357"/>
                </a:cubicBezTo>
                <a:cubicBezTo>
                  <a:pt x="-14862" y="5272358"/>
                  <a:pt x="20610" y="5121792"/>
                  <a:pt x="0" y="4945532"/>
                </a:cubicBezTo>
                <a:cubicBezTo>
                  <a:pt x="-20610" y="4769273"/>
                  <a:pt x="11708" y="4647540"/>
                  <a:pt x="0" y="4454706"/>
                </a:cubicBezTo>
                <a:cubicBezTo>
                  <a:pt x="-11708" y="4261872"/>
                  <a:pt x="9006" y="4042384"/>
                  <a:pt x="0" y="3920390"/>
                </a:cubicBezTo>
                <a:cubicBezTo>
                  <a:pt x="-9006" y="3798396"/>
                  <a:pt x="4828" y="3636754"/>
                  <a:pt x="0" y="3386074"/>
                </a:cubicBezTo>
                <a:cubicBezTo>
                  <a:pt x="-4828" y="3135394"/>
                  <a:pt x="18791" y="2967439"/>
                  <a:pt x="0" y="2764776"/>
                </a:cubicBezTo>
                <a:cubicBezTo>
                  <a:pt x="-18791" y="2562113"/>
                  <a:pt x="-28741" y="2225176"/>
                  <a:pt x="0" y="2056497"/>
                </a:cubicBezTo>
                <a:cubicBezTo>
                  <a:pt x="28741" y="1887818"/>
                  <a:pt x="21590" y="1489710"/>
                  <a:pt x="0" y="1087272"/>
                </a:cubicBezTo>
                <a:close/>
              </a:path>
            </a:pathLst>
          </a:cu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 descr="Ảnh có chứa đồ chơi, búp bê&#10;&#10;Mô tả được tạo tự động">
            <a:hlinkClick r:id="rId4" action="ppaction://hlinksldjump"/>
            <a:extLst>
              <a:ext uri="{FF2B5EF4-FFF2-40B4-BE49-F238E27FC236}">
                <a16:creationId xmlns:a16="http://schemas.microsoft.com/office/drawing/2014/main" id="{5E4D739A-084E-2FFF-965A-890554C93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347" y1="24490" x2="57347" y2="24490"/>
                        <a14:backgroundMark x1="36735" y1="47143" x2="36735" y2="47143"/>
                        <a14:backgroundMark x1="36327" y1="44796" x2="36327" y2="44796"/>
                        <a14:backgroundMark x1="36122" y1="42347" x2="36939" y2="47143"/>
                        <a14:backgroundMark x1="38367" y1="51735" x2="38367" y2="51735"/>
                        <a14:backgroundMark x1="43265" y1="68878" x2="42857" y2="76429"/>
                        <a14:backgroundMark x1="48673" y1="72449" x2="48673" y2="76224"/>
                        <a14:backgroundMark x1="67245" y1="31837" x2="68367" y2="33163"/>
                        <a14:backgroundMark x1="66633" y1="31531" x2="67653" y2="29694"/>
                        <a14:backgroundMark x1="65510" y1="29490" x2="63469" y2="31939"/>
                        <a14:backgroundMark x1="60000" y1="30714" x2="60714" y2="30510"/>
                        <a14:backgroundMark x1="60000" y1="28265" x2="60306" y2="28265"/>
                        <a14:backgroundMark x1="60000" y1="28673" x2="59592" y2="28878"/>
                        <a14:backgroundMark x1="53878" y1="20204" x2="53878" y2="20204"/>
                        <a14:backgroundMark x1="41122" y1="20612" x2="36531" y2="23980"/>
                        <a14:backgroundMark x1="37551" y1="23673" x2="37245" y2="23878"/>
                        <a14:backgroundMark x1="60102" y1="37245" x2="60102" y2="37245"/>
                        <a14:backgroundMark x1="65714" y1="37959" x2="64082" y2="39490"/>
                        <a14:backgroundMark x1="60612" y1="44490" x2="60612" y2="44490"/>
                        <a14:backgroundMark x1="60408" y1="43265" x2="60408" y2="43265"/>
                        <a14:backgroundMark x1="61837" y1="36327" x2="62551" y2="36224"/>
                        <a14:backgroundMark x1="67959" y1="34082" x2="67959" y2="34082"/>
                        <a14:backgroundMark x1="34898" y1="41020" x2="34184" y2="42449"/>
                        <a14:backgroundMark x1="39184" y1="49898" x2="38163" y2="51020"/>
                        <a14:backgroundMark x1="61224" y1="36224" x2="61327" y2="36837"/>
                        <a14:backgroundMark x1="68673" y1="35612" x2="67653" y2="36939"/>
                        <a14:backgroundMark x1="63571" y1="40102" x2="60408" y2="42755"/>
                        <a14:backgroundMark x1="58061" y1="25816" x2="58061" y2="25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12569" r="23704" b="39517"/>
          <a:stretch/>
        </p:blipFill>
        <p:spPr>
          <a:xfrm flipH="1">
            <a:off x="10455528" y="4741144"/>
            <a:ext cx="2386670" cy="2115574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5F9EAF81-1622-45B3-2B90-9DB51A18C9FD}"/>
              </a:ext>
            </a:extLst>
          </p:cNvPr>
          <p:cNvSpPr txBox="1"/>
          <p:nvPr/>
        </p:nvSpPr>
        <p:spPr>
          <a:xfrm>
            <a:off x="4942018" y="1273062"/>
            <a:ext cx="684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+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làm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các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bạn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trong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tranh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ảnh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hưởng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thế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nào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đến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hàng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xóm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láng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giềng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?</a:t>
            </a:r>
          </a:p>
        </p:txBody>
      </p:sp>
      <p:pic>
        <p:nvPicPr>
          <p:cNvPr id="6" name="Hình ảnh 5" descr="Ảnh có chứa văn bản, tòa nhà, ngôi nhà&#10;&#10;Mô tả được tạo tự động">
            <a:extLst>
              <a:ext uri="{FF2B5EF4-FFF2-40B4-BE49-F238E27FC236}">
                <a16:creationId xmlns:a16="http://schemas.microsoft.com/office/drawing/2014/main" id="{57FBDC09-480B-C473-6D2B-FEAC53AE02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46667" l="3021" r="38750">
                        <a14:foregroundMark x1="4375" y1="15556" x2="3698" y2="18704"/>
                        <a14:foregroundMark x1="5573" y1="4167" x2="6042" y2="9722"/>
                        <a14:foregroundMark x1="7031" y1="11111" x2="6250" y2="15278"/>
                        <a14:foregroundMark x1="38490" y1="11574" x2="38750" y2="18519"/>
                        <a14:foregroundMark x1="27969" y1="12130" x2="35365" y2="32593"/>
                        <a14:foregroundMark x1="35365" y1="32593" x2="35365" y2="32593"/>
                        <a14:foregroundMark x1="35729" y1="44167" x2="29219" y2="42407"/>
                        <a14:foregroundMark x1="18333" y1="45185" x2="20260" y2="45741"/>
                        <a14:foregroundMark x1="4688" y1="41204" x2="6510" y2="44167"/>
                        <a14:foregroundMark x1="8177" y1="40556" x2="10729" y2="43426"/>
                        <a14:foregroundMark x1="5729" y1="40185" x2="6510" y2="38796"/>
                        <a14:foregroundMark x1="5156" y1="40370" x2="3594" y2="40370"/>
                        <a14:foregroundMark x1="3594" y1="19259" x2="3021" y2="19907"/>
                        <a14:foregroundMark x1="30312" y1="46759" x2="31094" y2="46759"/>
                        <a14:foregroundMark x1="36615" y1="42593" x2="36510" y2="45000"/>
                        <a14:foregroundMark x1="17552" y1="31204" x2="21823" y2="36852"/>
                        <a14:foregroundMark x1="5365" y1="2963" x2="6719" y2="7593"/>
                        <a14:foregroundMark x1="5260" y1="1019" x2="5260" y2="1019"/>
                        <a14:foregroundMark x1="17448" y1="33426" x2="19271" y2="41389"/>
                        <a14:foregroundMark x1="5573" y1="45185" x2="6615" y2="4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98" b="51841"/>
          <a:stretch/>
        </p:blipFill>
        <p:spPr>
          <a:xfrm>
            <a:off x="839442" y="279613"/>
            <a:ext cx="1269244" cy="81474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81EEAFB-C55E-649E-7F5D-8C0141C58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7" y="1233992"/>
            <a:ext cx="4191500" cy="3280252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523ADBC9-3C2A-DD51-1D38-6DC9553DEC01}"/>
              </a:ext>
            </a:extLst>
          </p:cNvPr>
          <p:cNvSpPr txBox="1"/>
          <p:nvPr/>
        </p:nvSpPr>
        <p:spPr>
          <a:xfrm>
            <a:off x="4942018" y="3081134"/>
            <a:ext cx="6916689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5D5D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Làm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phiền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đến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giờ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nghỉ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hàng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xóm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5F9EAF81-1622-45B3-2B90-9DB51A18C9FD}"/>
              </a:ext>
            </a:extLst>
          </p:cNvPr>
          <p:cNvSpPr txBox="1"/>
          <p:nvPr/>
        </p:nvSpPr>
        <p:spPr>
          <a:xfrm>
            <a:off x="839442" y="4321004"/>
            <a:ext cx="10258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+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Nếu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cũng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có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mặt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trong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buổi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tiệc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này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sẽ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làm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gì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không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ảnh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hưởng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đến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hang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xóm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láng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2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giềng</a:t>
            </a:r>
            <a:r>
              <a:rPr lang="en-US" sz="3200" dirty="0">
                <a:ln w="0"/>
                <a:ea typeface="LNTH-LuoLuoNotangYuanTi 1" pitchFamily="2" charset="-128"/>
                <a:cs typeface="LNTH-LuoLuoNotangYuanTi 1" pitchFamily="2" charset="-128"/>
              </a:rPr>
              <a:t>?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523ADBC9-3C2A-DD51-1D38-6DC9553DEC01}"/>
              </a:ext>
            </a:extLst>
          </p:cNvPr>
          <p:cNvSpPr txBox="1"/>
          <p:nvPr/>
        </p:nvSpPr>
        <p:spPr>
          <a:xfrm>
            <a:off x="806147" y="5487752"/>
            <a:ext cx="9909608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5D5D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Không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nô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đùa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cười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nói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lớn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tiếng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nhắc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nhở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các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bạn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không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làm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ảnh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hưởng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đến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hàng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b="1" dirty="0" err="1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xóm</a:t>
            </a:r>
            <a:r>
              <a:rPr lang="en-US" sz="2800" b="1" dirty="0">
                <a:ln w="0"/>
                <a:solidFill>
                  <a:srgbClr val="FF5D5D"/>
                </a:solidFill>
                <a:ea typeface="LNTH-LuoLuoNotangYuanTi 1" pitchFamily="2" charset="-128"/>
                <a:cs typeface="LNTH-LuoLuoNotangYuanTi 1" pitchFamily="2" charset="-128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721736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3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0B2CC9-00E6-CCD3-2644-2CC3D7B199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F235E936-0EC2-8988-A331-D5211E5043D2}"/>
              </a:ext>
            </a:extLst>
          </p:cNvPr>
          <p:cNvSpPr/>
          <p:nvPr/>
        </p:nvSpPr>
        <p:spPr>
          <a:xfrm>
            <a:off x="272956" y="191070"/>
            <a:ext cx="11709778" cy="6312662"/>
          </a:xfrm>
          <a:custGeom>
            <a:avLst/>
            <a:gdLst>
              <a:gd name="connsiteX0" fmla="*/ 0 w 11709778"/>
              <a:gd name="connsiteY0" fmla="*/ 1052110 h 6312662"/>
              <a:gd name="connsiteX1" fmla="*/ 1052110 w 11709778"/>
              <a:gd name="connsiteY1" fmla="*/ 0 h 6312662"/>
              <a:gd name="connsiteX2" fmla="*/ 1546110 w 11709778"/>
              <a:gd name="connsiteY2" fmla="*/ 0 h 6312662"/>
              <a:gd name="connsiteX3" fmla="*/ 2232221 w 11709778"/>
              <a:gd name="connsiteY3" fmla="*/ 0 h 6312662"/>
              <a:gd name="connsiteX4" fmla="*/ 3110444 w 11709778"/>
              <a:gd name="connsiteY4" fmla="*/ 0 h 6312662"/>
              <a:gd name="connsiteX5" fmla="*/ 3796555 w 11709778"/>
              <a:gd name="connsiteY5" fmla="*/ 0 h 6312662"/>
              <a:gd name="connsiteX6" fmla="*/ 4578722 w 11709778"/>
              <a:gd name="connsiteY6" fmla="*/ 0 h 6312662"/>
              <a:gd name="connsiteX7" fmla="*/ 5168778 w 11709778"/>
              <a:gd name="connsiteY7" fmla="*/ 0 h 6312662"/>
              <a:gd name="connsiteX8" fmla="*/ 5950945 w 11709778"/>
              <a:gd name="connsiteY8" fmla="*/ 0 h 6312662"/>
              <a:gd name="connsiteX9" fmla="*/ 6348889 w 11709778"/>
              <a:gd name="connsiteY9" fmla="*/ 0 h 6312662"/>
              <a:gd name="connsiteX10" fmla="*/ 6746834 w 11709778"/>
              <a:gd name="connsiteY10" fmla="*/ 0 h 6312662"/>
              <a:gd name="connsiteX11" fmla="*/ 7529001 w 11709778"/>
              <a:gd name="connsiteY11" fmla="*/ 0 h 6312662"/>
              <a:gd name="connsiteX12" fmla="*/ 8215112 w 11709778"/>
              <a:gd name="connsiteY12" fmla="*/ 0 h 6312662"/>
              <a:gd name="connsiteX13" fmla="*/ 8613056 w 11709778"/>
              <a:gd name="connsiteY13" fmla="*/ 0 h 6312662"/>
              <a:gd name="connsiteX14" fmla="*/ 9395223 w 11709778"/>
              <a:gd name="connsiteY14" fmla="*/ 0 h 6312662"/>
              <a:gd name="connsiteX15" fmla="*/ 9889223 w 11709778"/>
              <a:gd name="connsiteY15" fmla="*/ 0 h 6312662"/>
              <a:gd name="connsiteX16" fmla="*/ 10657668 w 11709778"/>
              <a:gd name="connsiteY16" fmla="*/ 0 h 6312662"/>
              <a:gd name="connsiteX17" fmla="*/ 11709778 w 11709778"/>
              <a:gd name="connsiteY17" fmla="*/ 1052110 h 6312662"/>
              <a:gd name="connsiteX18" fmla="*/ 11709778 w 11709778"/>
              <a:gd name="connsiteY18" fmla="*/ 1611232 h 6312662"/>
              <a:gd name="connsiteX19" fmla="*/ 11709778 w 11709778"/>
              <a:gd name="connsiteY19" fmla="*/ 2254522 h 6312662"/>
              <a:gd name="connsiteX20" fmla="*/ 11709778 w 11709778"/>
              <a:gd name="connsiteY20" fmla="*/ 2855728 h 6312662"/>
              <a:gd name="connsiteX21" fmla="*/ 11709778 w 11709778"/>
              <a:gd name="connsiteY21" fmla="*/ 3372765 h 6312662"/>
              <a:gd name="connsiteX22" fmla="*/ 11709778 w 11709778"/>
              <a:gd name="connsiteY22" fmla="*/ 3973971 h 6312662"/>
              <a:gd name="connsiteX23" fmla="*/ 11709778 w 11709778"/>
              <a:gd name="connsiteY23" fmla="*/ 4448924 h 6312662"/>
              <a:gd name="connsiteX24" fmla="*/ 11709778 w 11709778"/>
              <a:gd name="connsiteY24" fmla="*/ 5260552 h 6312662"/>
              <a:gd name="connsiteX25" fmla="*/ 10657668 w 11709778"/>
              <a:gd name="connsiteY25" fmla="*/ 6312662 h 6312662"/>
              <a:gd name="connsiteX26" fmla="*/ 10259723 w 11709778"/>
              <a:gd name="connsiteY26" fmla="*/ 6312662 h 6312662"/>
              <a:gd name="connsiteX27" fmla="*/ 9477557 w 11709778"/>
              <a:gd name="connsiteY27" fmla="*/ 6312662 h 6312662"/>
              <a:gd name="connsiteX28" fmla="*/ 8983556 w 11709778"/>
              <a:gd name="connsiteY28" fmla="*/ 6312662 h 6312662"/>
              <a:gd name="connsiteX29" fmla="*/ 8201390 w 11709778"/>
              <a:gd name="connsiteY29" fmla="*/ 6312662 h 6312662"/>
              <a:gd name="connsiteX30" fmla="*/ 7323167 w 11709778"/>
              <a:gd name="connsiteY30" fmla="*/ 6312662 h 6312662"/>
              <a:gd name="connsiteX31" fmla="*/ 6829167 w 11709778"/>
              <a:gd name="connsiteY31" fmla="*/ 6312662 h 6312662"/>
              <a:gd name="connsiteX32" fmla="*/ 6239111 w 11709778"/>
              <a:gd name="connsiteY32" fmla="*/ 6312662 h 6312662"/>
              <a:gd name="connsiteX33" fmla="*/ 5745111 w 11709778"/>
              <a:gd name="connsiteY33" fmla="*/ 6312662 h 6312662"/>
              <a:gd name="connsiteX34" fmla="*/ 5059000 w 11709778"/>
              <a:gd name="connsiteY34" fmla="*/ 6312662 h 6312662"/>
              <a:gd name="connsiteX35" fmla="*/ 4180777 w 11709778"/>
              <a:gd name="connsiteY35" fmla="*/ 6312662 h 6312662"/>
              <a:gd name="connsiteX36" fmla="*/ 3686777 w 11709778"/>
              <a:gd name="connsiteY36" fmla="*/ 6312662 h 6312662"/>
              <a:gd name="connsiteX37" fmla="*/ 3096722 w 11709778"/>
              <a:gd name="connsiteY37" fmla="*/ 6312662 h 6312662"/>
              <a:gd name="connsiteX38" fmla="*/ 2410610 w 11709778"/>
              <a:gd name="connsiteY38" fmla="*/ 6312662 h 6312662"/>
              <a:gd name="connsiteX39" fmla="*/ 1052110 w 11709778"/>
              <a:gd name="connsiteY39" fmla="*/ 6312662 h 6312662"/>
              <a:gd name="connsiteX40" fmla="*/ 0 w 11709778"/>
              <a:gd name="connsiteY40" fmla="*/ 5260552 h 6312662"/>
              <a:gd name="connsiteX41" fmla="*/ 0 w 11709778"/>
              <a:gd name="connsiteY41" fmla="*/ 4701430 h 6312662"/>
              <a:gd name="connsiteX42" fmla="*/ 0 w 11709778"/>
              <a:gd name="connsiteY42" fmla="*/ 4184393 h 6312662"/>
              <a:gd name="connsiteX43" fmla="*/ 0 w 11709778"/>
              <a:gd name="connsiteY43" fmla="*/ 3709441 h 6312662"/>
              <a:gd name="connsiteX44" fmla="*/ 0 w 11709778"/>
              <a:gd name="connsiteY44" fmla="*/ 3108235 h 6312662"/>
              <a:gd name="connsiteX45" fmla="*/ 0 w 11709778"/>
              <a:gd name="connsiteY45" fmla="*/ 2633282 h 6312662"/>
              <a:gd name="connsiteX46" fmla="*/ 0 w 11709778"/>
              <a:gd name="connsiteY46" fmla="*/ 2032076 h 6312662"/>
              <a:gd name="connsiteX47" fmla="*/ 0 w 11709778"/>
              <a:gd name="connsiteY47" fmla="*/ 1052110 h 631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09778" h="6312662" fill="none" extrusionOk="0">
                <a:moveTo>
                  <a:pt x="0" y="1052110"/>
                </a:moveTo>
                <a:cubicBezTo>
                  <a:pt x="-59392" y="399491"/>
                  <a:pt x="515026" y="-64116"/>
                  <a:pt x="1052110" y="0"/>
                </a:cubicBezTo>
                <a:cubicBezTo>
                  <a:pt x="1251192" y="-16498"/>
                  <a:pt x="1366919" y="7993"/>
                  <a:pt x="1546110" y="0"/>
                </a:cubicBezTo>
                <a:cubicBezTo>
                  <a:pt x="1725301" y="-7993"/>
                  <a:pt x="2060207" y="3291"/>
                  <a:pt x="2232221" y="0"/>
                </a:cubicBezTo>
                <a:cubicBezTo>
                  <a:pt x="2404235" y="-3291"/>
                  <a:pt x="2767155" y="-14220"/>
                  <a:pt x="3110444" y="0"/>
                </a:cubicBezTo>
                <a:cubicBezTo>
                  <a:pt x="3453733" y="14220"/>
                  <a:pt x="3612043" y="18684"/>
                  <a:pt x="3796555" y="0"/>
                </a:cubicBezTo>
                <a:cubicBezTo>
                  <a:pt x="3981067" y="-18684"/>
                  <a:pt x="4306833" y="-15230"/>
                  <a:pt x="4578722" y="0"/>
                </a:cubicBezTo>
                <a:cubicBezTo>
                  <a:pt x="4850611" y="15230"/>
                  <a:pt x="4959030" y="18331"/>
                  <a:pt x="5168778" y="0"/>
                </a:cubicBezTo>
                <a:cubicBezTo>
                  <a:pt x="5378526" y="-18331"/>
                  <a:pt x="5694814" y="-9310"/>
                  <a:pt x="5950945" y="0"/>
                </a:cubicBezTo>
                <a:cubicBezTo>
                  <a:pt x="6207076" y="9310"/>
                  <a:pt x="6178550" y="19020"/>
                  <a:pt x="6348889" y="0"/>
                </a:cubicBezTo>
                <a:cubicBezTo>
                  <a:pt x="6519228" y="-19020"/>
                  <a:pt x="6592868" y="-14506"/>
                  <a:pt x="6746834" y="0"/>
                </a:cubicBezTo>
                <a:cubicBezTo>
                  <a:pt x="6900801" y="14506"/>
                  <a:pt x="7247686" y="-25304"/>
                  <a:pt x="7529001" y="0"/>
                </a:cubicBezTo>
                <a:cubicBezTo>
                  <a:pt x="7810316" y="25304"/>
                  <a:pt x="7943421" y="-5853"/>
                  <a:pt x="8215112" y="0"/>
                </a:cubicBezTo>
                <a:cubicBezTo>
                  <a:pt x="8486803" y="5853"/>
                  <a:pt x="8525276" y="-10964"/>
                  <a:pt x="8613056" y="0"/>
                </a:cubicBezTo>
                <a:cubicBezTo>
                  <a:pt x="8700836" y="10964"/>
                  <a:pt x="9017352" y="-15033"/>
                  <a:pt x="9395223" y="0"/>
                </a:cubicBezTo>
                <a:cubicBezTo>
                  <a:pt x="9773094" y="15033"/>
                  <a:pt x="9759630" y="24275"/>
                  <a:pt x="9889223" y="0"/>
                </a:cubicBezTo>
                <a:cubicBezTo>
                  <a:pt x="10018816" y="-24275"/>
                  <a:pt x="10314972" y="-9648"/>
                  <a:pt x="10657668" y="0"/>
                </a:cubicBezTo>
                <a:cubicBezTo>
                  <a:pt x="11261350" y="-87081"/>
                  <a:pt x="11584177" y="484012"/>
                  <a:pt x="11709778" y="1052110"/>
                </a:cubicBezTo>
                <a:cubicBezTo>
                  <a:pt x="11697567" y="1277558"/>
                  <a:pt x="11717577" y="1364479"/>
                  <a:pt x="11709778" y="1611232"/>
                </a:cubicBezTo>
                <a:cubicBezTo>
                  <a:pt x="11701979" y="1857985"/>
                  <a:pt x="11741394" y="2101576"/>
                  <a:pt x="11709778" y="2254522"/>
                </a:cubicBezTo>
                <a:cubicBezTo>
                  <a:pt x="11678163" y="2407468"/>
                  <a:pt x="11692114" y="2615479"/>
                  <a:pt x="11709778" y="2855728"/>
                </a:cubicBezTo>
                <a:cubicBezTo>
                  <a:pt x="11727442" y="3095977"/>
                  <a:pt x="11713682" y="3238733"/>
                  <a:pt x="11709778" y="3372765"/>
                </a:cubicBezTo>
                <a:cubicBezTo>
                  <a:pt x="11705874" y="3506797"/>
                  <a:pt x="11727567" y="3781397"/>
                  <a:pt x="11709778" y="3973971"/>
                </a:cubicBezTo>
                <a:cubicBezTo>
                  <a:pt x="11691989" y="4166545"/>
                  <a:pt x="11708514" y="4222976"/>
                  <a:pt x="11709778" y="4448924"/>
                </a:cubicBezTo>
                <a:cubicBezTo>
                  <a:pt x="11711042" y="4674872"/>
                  <a:pt x="11669992" y="5067403"/>
                  <a:pt x="11709778" y="5260552"/>
                </a:cubicBezTo>
                <a:cubicBezTo>
                  <a:pt x="11589244" y="5810248"/>
                  <a:pt x="11165937" y="6310698"/>
                  <a:pt x="10657668" y="6312662"/>
                </a:cubicBezTo>
                <a:cubicBezTo>
                  <a:pt x="10570929" y="6314112"/>
                  <a:pt x="10391659" y="6320810"/>
                  <a:pt x="10259723" y="6312662"/>
                </a:cubicBezTo>
                <a:cubicBezTo>
                  <a:pt x="10127787" y="6304514"/>
                  <a:pt x="9847806" y="6321951"/>
                  <a:pt x="9477557" y="6312662"/>
                </a:cubicBezTo>
                <a:cubicBezTo>
                  <a:pt x="9107308" y="6303373"/>
                  <a:pt x="9198672" y="6300780"/>
                  <a:pt x="8983556" y="6312662"/>
                </a:cubicBezTo>
                <a:cubicBezTo>
                  <a:pt x="8768440" y="6324544"/>
                  <a:pt x="8370311" y="6331106"/>
                  <a:pt x="8201390" y="6312662"/>
                </a:cubicBezTo>
                <a:cubicBezTo>
                  <a:pt x="8032469" y="6294218"/>
                  <a:pt x="7740024" y="6324751"/>
                  <a:pt x="7323167" y="6312662"/>
                </a:cubicBezTo>
                <a:cubicBezTo>
                  <a:pt x="6906310" y="6300573"/>
                  <a:pt x="6996896" y="6291688"/>
                  <a:pt x="6829167" y="6312662"/>
                </a:cubicBezTo>
                <a:cubicBezTo>
                  <a:pt x="6661438" y="6333636"/>
                  <a:pt x="6383757" y="6328000"/>
                  <a:pt x="6239111" y="6312662"/>
                </a:cubicBezTo>
                <a:cubicBezTo>
                  <a:pt x="6094465" y="6297324"/>
                  <a:pt x="5935240" y="6331386"/>
                  <a:pt x="5745111" y="6312662"/>
                </a:cubicBezTo>
                <a:cubicBezTo>
                  <a:pt x="5554982" y="6293938"/>
                  <a:pt x="5386221" y="6344294"/>
                  <a:pt x="5059000" y="6312662"/>
                </a:cubicBezTo>
                <a:cubicBezTo>
                  <a:pt x="4731779" y="6281030"/>
                  <a:pt x="4386072" y="6333904"/>
                  <a:pt x="4180777" y="6312662"/>
                </a:cubicBezTo>
                <a:cubicBezTo>
                  <a:pt x="3975482" y="6291420"/>
                  <a:pt x="3846536" y="6316715"/>
                  <a:pt x="3686777" y="6312662"/>
                </a:cubicBezTo>
                <a:cubicBezTo>
                  <a:pt x="3527018" y="6308609"/>
                  <a:pt x="3383155" y="6293871"/>
                  <a:pt x="3096722" y="6312662"/>
                </a:cubicBezTo>
                <a:cubicBezTo>
                  <a:pt x="2810289" y="6331453"/>
                  <a:pt x="2708447" y="6329576"/>
                  <a:pt x="2410610" y="6312662"/>
                </a:cubicBezTo>
                <a:cubicBezTo>
                  <a:pt x="2112773" y="6295748"/>
                  <a:pt x="1477449" y="6260681"/>
                  <a:pt x="1052110" y="6312662"/>
                </a:cubicBezTo>
                <a:cubicBezTo>
                  <a:pt x="492719" y="6290829"/>
                  <a:pt x="112569" y="5802716"/>
                  <a:pt x="0" y="5260552"/>
                </a:cubicBezTo>
                <a:cubicBezTo>
                  <a:pt x="-6613" y="5035405"/>
                  <a:pt x="-22140" y="4881183"/>
                  <a:pt x="0" y="4701430"/>
                </a:cubicBezTo>
                <a:cubicBezTo>
                  <a:pt x="22140" y="4521677"/>
                  <a:pt x="9444" y="4371599"/>
                  <a:pt x="0" y="4184393"/>
                </a:cubicBezTo>
                <a:cubicBezTo>
                  <a:pt x="-9444" y="3997187"/>
                  <a:pt x="6693" y="3879474"/>
                  <a:pt x="0" y="3709441"/>
                </a:cubicBezTo>
                <a:cubicBezTo>
                  <a:pt x="-6693" y="3539408"/>
                  <a:pt x="-5806" y="3363408"/>
                  <a:pt x="0" y="3108235"/>
                </a:cubicBezTo>
                <a:cubicBezTo>
                  <a:pt x="5806" y="2853062"/>
                  <a:pt x="6540" y="2754789"/>
                  <a:pt x="0" y="2633282"/>
                </a:cubicBezTo>
                <a:cubicBezTo>
                  <a:pt x="-6540" y="2511775"/>
                  <a:pt x="-17428" y="2323652"/>
                  <a:pt x="0" y="2032076"/>
                </a:cubicBezTo>
                <a:cubicBezTo>
                  <a:pt x="17428" y="1740500"/>
                  <a:pt x="-37194" y="1473811"/>
                  <a:pt x="0" y="1052110"/>
                </a:cubicBezTo>
                <a:close/>
              </a:path>
              <a:path w="11709778" h="6312662" stroke="0" extrusionOk="0">
                <a:moveTo>
                  <a:pt x="0" y="1052110"/>
                </a:moveTo>
                <a:cubicBezTo>
                  <a:pt x="131919" y="518548"/>
                  <a:pt x="458763" y="-70753"/>
                  <a:pt x="1052110" y="0"/>
                </a:cubicBezTo>
                <a:cubicBezTo>
                  <a:pt x="1288830" y="-10402"/>
                  <a:pt x="1383388" y="-9956"/>
                  <a:pt x="1546110" y="0"/>
                </a:cubicBezTo>
                <a:cubicBezTo>
                  <a:pt x="1708832" y="9956"/>
                  <a:pt x="1898622" y="6572"/>
                  <a:pt x="2040110" y="0"/>
                </a:cubicBezTo>
                <a:cubicBezTo>
                  <a:pt x="2181598" y="-6572"/>
                  <a:pt x="2621105" y="34100"/>
                  <a:pt x="2822277" y="0"/>
                </a:cubicBezTo>
                <a:cubicBezTo>
                  <a:pt x="3023449" y="-34100"/>
                  <a:pt x="3285307" y="-39883"/>
                  <a:pt x="3700500" y="0"/>
                </a:cubicBezTo>
                <a:cubicBezTo>
                  <a:pt x="4115693" y="39883"/>
                  <a:pt x="4100760" y="32556"/>
                  <a:pt x="4386611" y="0"/>
                </a:cubicBezTo>
                <a:cubicBezTo>
                  <a:pt x="4672462" y="-32556"/>
                  <a:pt x="4758914" y="18114"/>
                  <a:pt x="4976667" y="0"/>
                </a:cubicBezTo>
                <a:cubicBezTo>
                  <a:pt x="5194420" y="-18114"/>
                  <a:pt x="5234040" y="-15625"/>
                  <a:pt x="5374611" y="0"/>
                </a:cubicBezTo>
                <a:cubicBezTo>
                  <a:pt x="5515182" y="15625"/>
                  <a:pt x="5868007" y="-33005"/>
                  <a:pt x="6060722" y="0"/>
                </a:cubicBezTo>
                <a:cubicBezTo>
                  <a:pt x="6253437" y="33005"/>
                  <a:pt x="6476211" y="-20999"/>
                  <a:pt x="6746834" y="0"/>
                </a:cubicBezTo>
                <a:cubicBezTo>
                  <a:pt x="7017457" y="20999"/>
                  <a:pt x="7041481" y="24123"/>
                  <a:pt x="7240834" y="0"/>
                </a:cubicBezTo>
                <a:cubicBezTo>
                  <a:pt x="7440187" y="-24123"/>
                  <a:pt x="7484176" y="-8098"/>
                  <a:pt x="7638778" y="0"/>
                </a:cubicBezTo>
                <a:cubicBezTo>
                  <a:pt x="7793380" y="8098"/>
                  <a:pt x="7866682" y="3334"/>
                  <a:pt x="8036723" y="0"/>
                </a:cubicBezTo>
                <a:cubicBezTo>
                  <a:pt x="8206764" y="-3334"/>
                  <a:pt x="8642318" y="-42613"/>
                  <a:pt x="8914945" y="0"/>
                </a:cubicBezTo>
                <a:cubicBezTo>
                  <a:pt x="9187572" y="42613"/>
                  <a:pt x="9274090" y="23402"/>
                  <a:pt x="9505001" y="0"/>
                </a:cubicBezTo>
                <a:cubicBezTo>
                  <a:pt x="9735912" y="-23402"/>
                  <a:pt x="9807903" y="-19400"/>
                  <a:pt x="9999001" y="0"/>
                </a:cubicBezTo>
                <a:cubicBezTo>
                  <a:pt x="10190099" y="19400"/>
                  <a:pt x="10393055" y="22062"/>
                  <a:pt x="10657668" y="0"/>
                </a:cubicBezTo>
                <a:cubicBezTo>
                  <a:pt x="11335881" y="30524"/>
                  <a:pt x="11657178" y="460274"/>
                  <a:pt x="11709778" y="1052110"/>
                </a:cubicBezTo>
                <a:cubicBezTo>
                  <a:pt x="11736006" y="1328784"/>
                  <a:pt x="11700444" y="1448162"/>
                  <a:pt x="11709778" y="1737485"/>
                </a:cubicBezTo>
                <a:cubicBezTo>
                  <a:pt x="11719112" y="2026808"/>
                  <a:pt x="11724694" y="2210065"/>
                  <a:pt x="11709778" y="2422860"/>
                </a:cubicBezTo>
                <a:cubicBezTo>
                  <a:pt x="11694862" y="2635655"/>
                  <a:pt x="11713386" y="2804128"/>
                  <a:pt x="11709778" y="2939897"/>
                </a:cubicBezTo>
                <a:cubicBezTo>
                  <a:pt x="11706170" y="3075666"/>
                  <a:pt x="11714587" y="3291506"/>
                  <a:pt x="11709778" y="3583187"/>
                </a:cubicBezTo>
                <a:cubicBezTo>
                  <a:pt x="11704970" y="3874868"/>
                  <a:pt x="11716365" y="3870108"/>
                  <a:pt x="11709778" y="4058140"/>
                </a:cubicBezTo>
                <a:cubicBezTo>
                  <a:pt x="11703191" y="4246172"/>
                  <a:pt x="11719804" y="4414919"/>
                  <a:pt x="11709778" y="4743515"/>
                </a:cubicBezTo>
                <a:cubicBezTo>
                  <a:pt x="11699752" y="5072111"/>
                  <a:pt x="11691155" y="5026449"/>
                  <a:pt x="11709778" y="5260552"/>
                </a:cubicBezTo>
                <a:cubicBezTo>
                  <a:pt x="11742280" y="5774634"/>
                  <a:pt x="11257216" y="6337245"/>
                  <a:pt x="10657668" y="6312662"/>
                </a:cubicBezTo>
                <a:cubicBezTo>
                  <a:pt x="10402237" y="6333593"/>
                  <a:pt x="10202597" y="6288048"/>
                  <a:pt x="9971557" y="6312662"/>
                </a:cubicBezTo>
                <a:cubicBezTo>
                  <a:pt x="9740517" y="6337276"/>
                  <a:pt x="9671830" y="6320497"/>
                  <a:pt x="9381501" y="6312662"/>
                </a:cubicBezTo>
                <a:cubicBezTo>
                  <a:pt x="9091172" y="6304827"/>
                  <a:pt x="8767306" y="6316533"/>
                  <a:pt x="8503279" y="6312662"/>
                </a:cubicBezTo>
                <a:cubicBezTo>
                  <a:pt x="8239252" y="6308791"/>
                  <a:pt x="8207120" y="6317468"/>
                  <a:pt x="8105334" y="6312662"/>
                </a:cubicBezTo>
                <a:cubicBezTo>
                  <a:pt x="8003549" y="6307856"/>
                  <a:pt x="7847455" y="6329896"/>
                  <a:pt x="7611334" y="6312662"/>
                </a:cubicBezTo>
                <a:cubicBezTo>
                  <a:pt x="7375213" y="6295428"/>
                  <a:pt x="7083282" y="6298180"/>
                  <a:pt x="6925223" y="6312662"/>
                </a:cubicBezTo>
                <a:cubicBezTo>
                  <a:pt x="6767164" y="6327144"/>
                  <a:pt x="6540369" y="6294780"/>
                  <a:pt x="6335167" y="6312662"/>
                </a:cubicBezTo>
                <a:cubicBezTo>
                  <a:pt x="6129965" y="6330544"/>
                  <a:pt x="6065634" y="6307701"/>
                  <a:pt x="5841167" y="6312662"/>
                </a:cubicBezTo>
                <a:cubicBezTo>
                  <a:pt x="5616700" y="6317623"/>
                  <a:pt x="5295396" y="6329129"/>
                  <a:pt x="4962944" y="6312662"/>
                </a:cubicBezTo>
                <a:cubicBezTo>
                  <a:pt x="4630492" y="6296195"/>
                  <a:pt x="4658226" y="6305039"/>
                  <a:pt x="4565000" y="6312662"/>
                </a:cubicBezTo>
                <a:cubicBezTo>
                  <a:pt x="4471774" y="6320285"/>
                  <a:pt x="4202302" y="6312652"/>
                  <a:pt x="4071000" y="6312662"/>
                </a:cubicBezTo>
                <a:cubicBezTo>
                  <a:pt x="3939698" y="6312672"/>
                  <a:pt x="3758606" y="6328250"/>
                  <a:pt x="3673055" y="6312662"/>
                </a:cubicBezTo>
                <a:cubicBezTo>
                  <a:pt x="3587504" y="6297074"/>
                  <a:pt x="3189433" y="6337390"/>
                  <a:pt x="2890888" y="6312662"/>
                </a:cubicBezTo>
                <a:cubicBezTo>
                  <a:pt x="2592343" y="6287934"/>
                  <a:pt x="2205031" y="6294400"/>
                  <a:pt x="2012666" y="6312662"/>
                </a:cubicBezTo>
                <a:cubicBezTo>
                  <a:pt x="1820301" y="6330924"/>
                  <a:pt x="1413553" y="6328882"/>
                  <a:pt x="1052110" y="6312662"/>
                </a:cubicBezTo>
                <a:cubicBezTo>
                  <a:pt x="393466" y="6249268"/>
                  <a:pt x="99177" y="5908809"/>
                  <a:pt x="0" y="5260552"/>
                </a:cubicBezTo>
                <a:cubicBezTo>
                  <a:pt x="-9451" y="5135463"/>
                  <a:pt x="-23287" y="4902658"/>
                  <a:pt x="0" y="4743515"/>
                </a:cubicBezTo>
                <a:cubicBezTo>
                  <a:pt x="23287" y="4584372"/>
                  <a:pt x="-24535" y="4377682"/>
                  <a:pt x="0" y="4142309"/>
                </a:cubicBezTo>
                <a:cubicBezTo>
                  <a:pt x="24535" y="3906936"/>
                  <a:pt x="-11009" y="3646553"/>
                  <a:pt x="0" y="3499018"/>
                </a:cubicBezTo>
                <a:cubicBezTo>
                  <a:pt x="11009" y="3351483"/>
                  <a:pt x="8302" y="3122734"/>
                  <a:pt x="0" y="2981981"/>
                </a:cubicBezTo>
                <a:cubicBezTo>
                  <a:pt x="-8302" y="2841228"/>
                  <a:pt x="20454" y="2676018"/>
                  <a:pt x="0" y="2380775"/>
                </a:cubicBezTo>
                <a:cubicBezTo>
                  <a:pt x="-20454" y="2085532"/>
                  <a:pt x="3956" y="2068271"/>
                  <a:pt x="0" y="1905823"/>
                </a:cubicBezTo>
                <a:cubicBezTo>
                  <a:pt x="-3956" y="1743375"/>
                  <a:pt x="-475" y="1418628"/>
                  <a:pt x="0" y="1052110"/>
                </a:cubicBezTo>
                <a:close/>
              </a:path>
            </a:pathLst>
          </a:cu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 descr="Ảnh có chứa đồ chơi, búp bê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5E4D739A-084E-2FFF-965A-890554C93B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7347" y1="24490" x2="57347" y2="24490"/>
                        <a14:backgroundMark x1="36735" y1="47143" x2="36735" y2="47143"/>
                        <a14:backgroundMark x1="36327" y1="44796" x2="36327" y2="44796"/>
                        <a14:backgroundMark x1="36122" y1="42347" x2="36939" y2="47143"/>
                        <a14:backgroundMark x1="38367" y1="51735" x2="38367" y2="51735"/>
                        <a14:backgroundMark x1="43265" y1="68878" x2="42857" y2="76429"/>
                        <a14:backgroundMark x1="48673" y1="72449" x2="48673" y2="76224"/>
                        <a14:backgroundMark x1="67245" y1="31837" x2="68367" y2="33163"/>
                        <a14:backgroundMark x1="66633" y1="31531" x2="67653" y2="29694"/>
                        <a14:backgroundMark x1="65510" y1="29490" x2="63469" y2="31939"/>
                        <a14:backgroundMark x1="60000" y1="30714" x2="60714" y2="30510"/>
                        <a14:backgroundMark x1="60000" y1="28265" x2="60306" y2="28265"/>
                        <a14:backgroundMark x1="60000" y1="28673" x2="59592" y2="28878"/>
                        <a14:backgroundMark x1="53878" y1="20204" x2="53878" y2="20204"/>
                        <a14:backgroundMark x1="41122" y1="20612" x2="36531" y2="23980"/>
                        <a14:backgroundMark x1="37551" y1="23673" x2="37245" y2="23878"/>
                        <a14:backgroundMark x1="60102" y1="37245" x2="60102" y2="37245"/>
                        <a14:backgroundMark x1="65714" y1="37959" x2="64082" y2="39490"/>
                        <a14:backgroundMark x1="60612" y1="44490" x2="60612" y2="44490"/>
                        <a14:backgroundMark x1="60408" y1="43265" x2="60408" y2="43265"/>
                        <a14:backgroundMark x1="61837" y1="36327" x2="62551" y2="36224"/>
                        <a14:backgroundMark x1="67959" y1="34082" x2="67959" y2="34082"/>
                        <a14:backgroundMark x1="34898" y1="41020" x2="34184" y2="42449"/>
                        <a14:backgroundMark x1="39184" y1="49898" x2="38163" y2="51020"/>
                        <a14:backgroundMark x1="61224" y1="36224" x2="61327" y2="36837"/>
                        <a14:backgroundMark x1="68673" y1="35612" x2="67653" y2="36939"/>
                        <a14:backgroundMark x1="63571" y1="40102" x2="60408" y2="42755"/>
                        <a14:backgroundMark x1="58061" y1="25816" x2="58061" y2="25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12569" r="23704" b="39517"/>
          <a:stretch/>
        </p:blipFill>
        <p:spPr>
          <a:xfrm flipH="1">
            <a:off x="10455528" y="4741144"/>
            <a:ext cx="2386670" cy="2115574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5F9EAF81-1622-45B3-2B90-9DB51A18C9FD}"/>
              </a:ext>
            </a:extLst>
          </p:cNvPr>
          <p:cNvSpPr txBox="1"/>
          <p:nvPr/>
        </p:nvSpPr>
        <p:spPr>
          <a:xfrm>
            <a:off x="4524998" y="1586417"/>
            <a:ext cx="73940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Bác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tổ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trưởng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dân phố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đến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gửi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thư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mời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họp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nhưng cả nhà chú Trí đi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vắng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nữ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thấy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thế xin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nhận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4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giúp</a:t>
            </a:r>
            <a:r>
              <a:rPr lang="en-US" sz="3400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2" name="Hình ảnh 1" descr="Ảnh có chứa văn bản, tòa nhà, ngôi nhà&#10;&#10;Mô tả được tạo tự động">
            <a:extLst>
              <a:ext uri="{FF2B5EF4-FFF2-40B4-BE49-F238E27FC236}">
                <a16:creationId xmlns:a16="http://schemas.microsoft.com/office/drawing/2014/main" id="{9CCF95A2-DCCC-686C-C406-13C6B5FD10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389" b="96667" l="61875" r="95625">
                        <a14:foregroundMark x1="82552" y1="56574" x2="80625" y2="57130"/>
                        <a14:foregroundMark x1="70938" y1="85093" x2="72292" y2="87500"/>
                        <a14:foregroundMark x1="70000" y1="83056" x2="72292" y2="90556"/>
                        <a14:foregroundMark x1="72292" y1="90556" x2="72292" y2="90556"/>
                        <a14:foregroundMark x1="70938" y1="81019" x2="72552" y2="87685"/>
                        <a14:foregroundMark x1="86979" y1="83241" x2="87448" y2="89352"/>
                        <a14:foregroundMark x1="89948" y1="95185" x2="85990" y2="94630"/>
                        <a14:foregroundMark x1="79479" y1="96204" x2="81771" y2="96667"/>
                        <a14:foregroundMark x1="85990" y1="82037" x2="86771" y2="9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53" t="64666" r="8656" b="-433"/>
          <a:stretch/>
        </p:blipFill>
        <p:spPr>
          <a:xfrm>
            <a:off x="819599" y="343022"/>
            <a:ext cx="1317435" cy="101981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7F1F2E7-4DC3-D797-9642-1D52EC4887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6" y="1537213"/>
            <a:ext cx="3733129" cy="2929189"/>
          </a:xfrm>
          <a:prstGeom prst="rect">
            <a:avLst/>
          </a:prstGeom>
        </p:spPr>
      </p:pic>
      <p:pic>
        <p:nvPicPr>
          <p:cNvPr id="1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FF7E63-DF4C-B7AB-88ED-5581464A42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5A0F657-8E2C-14E0-4469-03EFC2515F44}"/>
              </a:ext>
            </a:extLst>
          </p:cNvPr>
          <p:cNvGrpSpPr/>
          <p:nvPr/>
        </p:nvGrpSpPr>
        <p:grpSpPr>
          <a:xfrm>
            <a:off x="1627735" y="3525950"/>
            <a:ext cx="2418280" cy="2963753"/>
            <a:chOff x="5493926" y="3406878"/>
            <a:chExt cx="2418280" cy="296375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23EDBAE2-2559-8E89-91EE-107E7B933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630" b="88056" l="52708" r="92917">
                          <a14:foregroundMark x1="63854" y1="35648" x2="60469" y2="54630"/>
                          <a14:foregroundMark x1="59323" y1="39259" x2="56823" y2="69537"/>
                          <a14:foregroundMark x1="55469" y1="59444" x2="52760" y2="69537"/>
                          <a14:foregroundMark x1="92917" y1="41667" x2="92917" y2="4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9" t="-2001" r="2365" b="2001"/>
            <a:stretch/>
          </p:blipFill>
          <p:spPr>
            <a:xfrm>
              <a:off x="5493926" y="3406878"/>
              <a:ext cx="2418280" cy="2819456"/>
            </a:xfrm>
            <a:prstGeom prst="rect">
              <a:avLst/>
            </a:prstGeom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D6C4C81A-1483-EE25-3554-B428EF114ADF}"/>
                </a:ext>
              </a:extLst>
            </p:cNvPr>
            <p:cNvSpPr/>
            <p:nvPr/>
          </p:nvSpPr>
          <p:spPr>
            <a:xfrm>
              <a:off x="5772200" y="5392655"/>
              <a:ext cx="1861731" cy="940290"/>
            </a:xfrm>
            <a:prstGeom prst="roundRect">
              <a:avLst/>
            </a:prstGeom>
            <a:solidFill>
              <a:srgbClr val="FF5D5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ABB34CFF-4EE9-CDD3-8F51-E53E2F7F05E1}"/>
                </a:ext>
              </a:extLst>
            </p:cNvPr>
            <p:cNvSpPr txBox="1"/>
            <p:nvPr/>
          </p:nvSpPr>
          <p:spPr>
            <a:xfrm>
              <a:off x="5701195" y="5354968"/>
              <a:ext cx="207402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Không </a:t>
              </a:r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quan tâm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7D7BBBB-4443-BBD6-F3D1-96069C01CF11}"/>
              </a:ext>
            </a:extLst>
          </p:cNvPr>
          <p:cNvGrpSpPr/>
          <p:nvPr/>
        </p:nvGrpSpPr>
        <p:grpSpPr>
          <a:xfrm>
            <a:off x="3723570" y="3196931"/>
            <a:ext cx="2813510" cy="3292772"/>
            <a:chOff x="1466286" y="3099531"/>
            <a:chExt cx="2813510" cy="3292772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0CE5E01D-8BCB-3D83-E102-186BE98D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4375" r="45208">
                          <a14:foregroundMark x1="43750" y1="35185" x2="44219" y2="36019"/>
                          <a14:foregroundMark x1="5156" y1="43796" x2="4375" y2="43796"/>
                          <a14:foregroundMark x1="20052" y1="12500" x2="20052" y2="12500"/>
                          <a14:foregroundMark x1="44896" y1="78796" x2="44896" y2="78796"/>
                          <a14:foregroundMark x1="45208" y1="37407" x2="45208" y2="37407"/>
                          <a14:foregroundMark x1="45208" y1="46574" x2="45208" y2="46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54"/>
            <a:stretch/>
          </p:blipFill>
          <p:spPr>
            <a:xfrm>
              <a:off x="1466286" y="3099531"/>
              <a:ext cx="2813510" cy="3280252"/>
            </a:xfrm>
            <a:prstGeom prst="rect">
              <a:avLst/>
            </a:prstGeom>
          </p:spPr>
        </p:pic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34EBE74F-69BF-DC6A-C6E0-F195E87852A8}"/>
                </a:ext>
              </a:extLst>
            </p:cNvPr>
            <p:cNvSpPr/>
            <p:nvPr/>
          </p:nvSpPr>
          <p:spPr>
            <a:xfrm>
              <a:off x="1812299" y="5389726"/>
              <a:ext cx="1861731" cy="94029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65FB8BEA-1909-DD52-21D6-40FEACE808F3}"/>
                </a:ext>
              </a:extLst>
            </p:cNvPr>
            <p:cNvSpPr txBox="1"/>
            <p:nvPr/>
          </p:nvSpPr>
          <p:spPr>
            <a:xfrm>
              <a:off x="1874996" y="5376640"/>
              <a:ext cx="1819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quan tâm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4FC565A-CC95-DAB7-EEEE-74C7547BF2C4}"/>
              </a:ext>
            </a:extLst>
          </p:cNvPr>
          <p:cNvGrpSpPr/>
          <p:nvPr/>
        </p:nvGrpSpPr>
        <p:grpSpPr>
          <a:xfrm flipH="1">
            <a:off x="6760823" y="3579450"/>
            <a:ext cx="3329646" cy="1993292"/>
            <a:chOff x="3734095" y="2883282"/>
            <a:chExt cx="3371850" cy="1976456"/>
          </a:xfrm>
        </p:grpSpPr>
        <p:sp>
          <p:nvSpPr>
            <p:cNvPr id="29" name="Bong bóng Lời nói: Hình bầu dục 28">
              <a:extLst>
                <a:ext uri="{FF2B5EF4-FFF2-40B4-BE49-F238E27FC236}">
                  <a16:creationId xmlns:a16="http://schemas.microsoft.com/office/drawing/2014/main" id="{FBFE90FB-8424-01E6-D617-352B7751B93D}"/>
                </a:ext>
              </a:extLst>
            </p:cNvPr>
            <p:cNvSpPr/>
            <p:nvPr/>
          </p:nvSpPr>
          <p:spPr>
            <a:xfrm>
              <a:off x="3734095" y="2883282"/>
              <a:ext cx="3371850" cy="1976456"/>
            </a:xfrm>
            <a:prstGeom prst="wedgeEllipseCallout">
              <a:avLst>
                <a:gd name="adj1" fmla="val 61056"/>
                <a:gd name="adj2" fmla="val 3619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13B1589B-746B-41E0-A9F2-46C5140817A3}"/>
                </a:ext>
              </a:extLst>
            </p:cNvPr>
            <p:cNvSpPr txBox="1"/>
            <p:nvPr/>
          </p:nvSpPr>
          <p:spPr>
            <a:xfrm>
              <a:off x="3961931" y="2988544"/>
              <a:ext cx="2970657" cy="1800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Đây là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việc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làm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biết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quan tâm và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giúp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đỡ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hàng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xóm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láng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giềng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31" name="TextBox 12">
            <a:extLst>
              <a:ext uri="{FF2B5EF4-FFF2-40B4-BE49-F238E27FC236}">
                <a16:creationId xmlns:a16="http://schemas.microsoft.com/office/drawing/2014/main" id="{80B8939D-363A-B881-9AC9-EC0168DE968B}"/>
              </a:ext>
            </a:extLst>
          </p:cNvPr>
          <p:cNvSpPr txBox="1"/>
          <p:nvPr/>
        </p:nvSpPr>
        <p:spPr>
          <a:xfrm>
            <a:off x="1987618" y="317016"/>
            <a:ext cx="9179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Theo các nhóm, biểu hiện của bạn nữ là biểu hiện:</a:t>
            </a:r>
          </a:p>
          <a:p>
            <a:pPr algn="just"/>
            <a:r>
              <a:rPr lang="en-US" sz="4000" b="1" dirty="0">
                <a:ln w="0"/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5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0B2CC9-00E6-CCD3-2644-2CC3D7B199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F235E936-0EC2-8988-A331-D5211E5043D2}"/>
              </a:ext>
            </a:extLst>
          </p:cNvPr>
          <p:cNvSpPr/>
          <p:nvPr/>
        </p:nvSpPr>
        <p:spPr>
          <a:xfrm>
            <a:off x="272956" y="191069"/>
            <a:ext cx="11709778" cy="6523629"/>
          </a:xfrm>
          <a:custGeom>
            <a:avLst/>
            <a:gdLst>
              <a:gd name="connsiteX0" fmla="*/ 0 w 11709778"/>
              <a:gd name="connsiteY0" fmla="*/ 1087272 h 6523629"/>
              <a:gd name="connsiteX1" fmla="*/ 1087272 w 11709778"/>
              <a:gd name="connsiteY1" fmla="*/ 0 h 6523629"/>
              <a:gd name="connsiteX2" fmla="*/ 1768360 w 11709778"/>
              <a:gd name="connsiteY2" fmla="*/ 0 h 6523629"/>
              <a:gd name="connsiteX3" fmla="*/ 2640153 w 11709778"/>
              <a:gd name="connsiteY3" fmla="*/ 0 h 6523629"/>
              <a:gd name="connsiteX4" fmla="*/ 3035184 w 11709778"/>
              <a:gd name="connsiteY4" fmla="*/ 0 h 6523629"/>
              <a:gd name="connsiteX5" fmla="*/ 3906977 w 11709778"/>
              <a:gd name="connsiteY5" fmla="*/ 0 h 6523629"/>
              <a:gd name="connsiteX6" fmla="*/ 4492713 w 11709778"/>
              <a:gd name="connsiteY6" fmla="*/ 0 h 6523629"/>
              <a:gd name="connsiteX7" fmla="*/ 5364506 w 11709778"/>
              <a:gd name="connsiteY7" fmla="*/ 0 h 6523629"/>
              <a:gd name="connsiteX8" fmla="*/ 6236299 w 11709778"/>
              <a:gd name="connsiteY8" fmla="*/ 0 h 6523629"/>
              <a:gd name="connsiteX9" fmla="*/ 6822035 w 11709778"/>
              <a:gd name="connsiteY9" fmla="*/ 0 h 6523629"/>
              <a:gd name="connsiteX10" fmla="*/ 7693828 w 11709778"/>
              <a:gd name="connsiteY10" fmla="*/ 0 h 6523629"/>
              <a:gd name="connsiteX11" fmla="*/ 8088859 w 11709778"/>
              <a:gd name="connsiteY11" fmla="*/ 0 h 6523629"/>
              <a:gd name="connsiteX12" fmla="*/ 8674595 w 11709778"/>
              <a:gd name="connsiteY12" fmla="*/ 0 h 6523629"/>
              <a:gd name="connsiteX13" fmla="*/ 9451035 w 11709778"/>
              <a:gd name="connsiteY13" fmla="*/ 0 h 6523629"/>
              <a:gd name="connsiteX14" fmla="*/ 9846066 w 11709778"/>
              <a:gd name="connsiteY14" fmla="*/ 0 h 6523629"/>
              <a:gd name="connsiteX15" fmla="*/ 10622507 w 11709778"/>
              <a:gd name="connsiteY15" fmla="*/ 0 h 6523629"/>
              <a:gd name="connsiteX16" fmla="*/ 11709779 w 11709778"/>
              <a:gd name="connsiteY16" fmla="*/ 1087272 h 6523629"/>
              <a:gd name="connsiteX17" fmla="*/ 11709778 w 11709778"/>
              <a:gd name="connsiteY17" fmla="*/ 5436358 h 6523629"/>
              <a:gd name="connsiteX18" fmla="*/ 10622506 w 11709778"/>
              <a:gd name="connsiteY18" fmla="*/ 6523630 h 6523629"/>
              <a:gd name="connsiteX19" fmla="*/ 9750713 w 11709778"/>
              <a:gd name="connsiteY19" fmla="*/ 6523630 h 6523629"/>
              <a:gd name="connsiteX20" fmla="*/ 8878920 w 11709778"/>
              <a:gd name="connsiteY20" fmla="*/ 6523630 h 6523629"/>
              <a:gd name="connsiteX21" fmla="*/ 8007128 w 11709778"/>
              <a:gd name="connsiteY21" fmla="*/ 6523630 h 6523629"/>
              <a:gd name="connsiteX22" fmla="*/ 7612096 w 11709778"/>
              <a:gd name="connsiteY22" fmla="*/ 6523630 h 6523629"/>
              <a:gd name="connsiteX23" fmla="*/ 7026361 w 11709778"/>
              <a:gd name="connsiteY23" fmla="*/ 6523630 h 6523629"/>
              <a:gd name="connsiteX24" fmla="*/ 6440625 w 11709778"/>
              <a:gd name="connsiteY24" fmla="*/ 6523630 h 6523629"/>
              <a:gd name="connsiteX25" fmla="*/ 5568832 w 11709778"/>
              <a:gd name="connsiteY25" fmla="*/ 6523629 h 6523629"/>
              <a:gd name="connsiteX26" fmla="*/ 4887744 w 11709778"/>
              <a:gd name="connsiteY26" fmla="*/ 6523629 h 6523629"/>
              <a:gd name="connsiteX27" fmla="*/ 4492713 w 11709778"/>
              <a:gd name="connsiteY27" fmla="*/ 6523629 h 6523629"/>
              <a:gd name="connsiteX28" fmla="*/ 3620920 w 11709778"/>
              <a:gd name="connsiteY28" fmla="*/ 6523629 h 6523629"/>
              <a:gd name="connsiteX29" fmla="*/ 2939832 w 11709778"/>
              <a:gd name="connsiteY29" fmla="*/ 6523629 h 6523629"/>
              <a:gd name="connsiteX30" fmla="*/ 2258744 w 11709778"/>
              <a:gd name="connsiteY30" fmla="*/ 6523629 h 6523629"/>
              <a:gd name="connsiteX31" fmla="*/ 1087272 w 11709778"/>
              <a:gd name="connsiteY31" fmla="*/ 6523629 h 6523629"/>
              <a:gd name="connsiteX32" fmla="*/ 0 w 11709778"/>
              <a:gd name="connsiteY32" fmla="*/ 5436357 h 6523629"/>
              <a:gd name="connsiteX33" fmla="*/ 0 w 11709778"/>
              <a:gd name="connsiteY33" fmla="*/ 4771568 h 6523629"/>
              <a:gd name="connsiteX34" fmla="*/ 0 w 11709778"/>
              <a:gd name="connsiteY34" fmla="*/ 4106780 h 6523629"/>
              <a:gd name="connsiteX35" fmla="*/ 0 w 11709778"/>
              <a:gd name="connsiteY35" fmla="*/ 3572463 h 6523629"/>
              <a:gd name="connsiteX36" fmla="*/ 0 w 11709778"/>
              <a:gd name="connsiteY36" fmla="*/ 2994656 h 6523629"/>
              <a:gd name="connsiteX37" fmla="*/ 0 w 11709778"/>
              <a:gd name="connsiteY37" fmla="*/ 2503831 h 6523629"/>
              <a:gd name="connsiteX38" fmla="*/ 0 w 11709778"/>
              <a:gd name="connsiteY38" fmla="*/ 1882533 h 6523629"/>
              <a:gd name="connsiteX39" fmla="*/ 0 w 11709778"/>
              <a:gd name="connsiteY39" fmla="*/ 1087272 h 652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709778" h="6523629" fill="none" extrusionOk="0">
                <a:moveTo>
                  <a:pt x="0" y="1087272"/>
                </a:moveTo>
                <a:cubicBezTo>
                  <a:pt x="-68071" y="589360"/>
                  <a:pt x="584919" y="-69790"/>
                  <a:pt x="1087272" y="0"/>
                </a:cubicBezTo>
                <a:cubicBezTo>
                  <a:pt x="1269039" y="2629"/>
                  <a:pt x="1481624" y="-1932"/>
                  <a:pt x="1768360" y="0"/>
                </a:cubicBezTo>
                <a:cubicBezTo>
                  <a:pt x="2055096" y="1932"/>
                  <a:pt x="2310896" y="-1241"/>
                  <a:pt x="2640153" y="0"/>
                </a:cubicBezTo>
                <a:cubicBezTo>
                  <a:pt x="2969410" y="1241"/>
                  <a:pt x="2903344" y="9023"/>
                  <a:pt x="3035184" y="0"/>
                </a:cubicBezTo>
                <a:cubicBezTo>
                  <a:pt x="3167024" y="-9023"/>
                  <a:pt x="3729926" y="-21956"/>
                  <a:pt x="3906977" y="0"/>
                </a:cubicBezTo>
                <a:cubicBezTo>
                  <a:pt x="4084028" y="21956"/>
                  <a:pt x="4208100" y="-24965"/>
                  <a:pt x="4492713" y="0"/>
                </a:cubicBezTo>
                <a:cubicBezTo>
                  <a:pt x="4777326" y="24965"/>
                  <a:pt x="5139842" y="30870"/>
                  <a:pt x="5364506" y="0"/>
                </a:cubicBezTo>
                <a:cubicBezTo>
                  <a:pt x="5589170" y="-30870"/>
                  <a:pt x="5949756" y="1966"/>
                  <a:pt x="6236299" y="0"/>
                </a:cubicBezTo>
                <a:cubicBezTo>
                  <a:pt x="6522842" y="-1966"/>
                  <a:pt x="6695459" y="-17879"/>
                  <a:pt x="6822035" y="0"/>
                </a:cubicBezTo>
                <a:cubicBezTo>
                  <a:pt x="6948611" y="17879"/>
                  <a:pt x="7357055" y="10983"/>
                  <a:pt x="7693828" y="0"/>
                </a:cubicBezTo>
                <a:cubicBezTo>
                  <a:pt x="8030601" y="-10983"/>
                  <a:pt x="7969408" y="-3571"/>
                  <a:pt x="8088859" y="0"/>
                </a:cubicBezTo>
                <a:cubicBezTo>
                  <a:pt x="8208310" y="3571"/>
                  <a:pt x="8535541" y="-1868"/>
                  <a:pt x="8674595" y="0"/>
                </a:cubicBezTo>
                <a:cubicBezTo>
                  <a:pt x="8813649" y="1868"/>
                  <a:pt x="9072382" y="-38766"/>
                  <a:pt x="9451035" y="0"/>
                </a:cubicBezTo>
                <a:cubicBezTo>
                  <a:pt x="9829688" y="38766"/>
                  <a:pt x="9699430" y="10585"/>
                  <a:pt x="9846066" y="0"/>
                </a:cubicBezTo>
                <a:cubicBezTo>
                  <a:pt x="9992702" y="-10585"/>
                  <a:pt x="10409894" y="-10410"/>
                  <a:pt x="10622507" y="0"/>
                </a:cubicBezTo>
                <a:cubicBezTo>
                  <a:pt x="11145049" y="122642"/>
                  <a:pt x="11593714" y="424513"/>
                  <a:pt x="11709779" y="1087272"/>
                </a:cubicBezTo>
                <a:cubicBezTo>
                  <a:pt x="11644481" y="2498127"/>
                  <a:pt x="11681906" y="3862764"/>
                  <a:pt x="11709778" y="5436358"/>
                </a:cubicBezTo>
                <a:cubicBezTo>
                  <a:pt x="11694844" y="5932598"/>
                  <a:pt x="11321229" y="6589511"/>
                  <a:pt x="10622506" y="6523630"/>
                </a:cubicBezTo>
                <a:cubicBezTo>
                  <a:pt x="10320190" y="6566934"/>
                  <a:pt x="10012369" y="6500175"/>
                  <a:pt x="9750713" y="6523630"/>
                </a:cubicBezTo>
                <a:cubicBezTo>
                  <a:pt x="9489057" y="6547085"/>
                  <a:pt x="9079496" y="6534356"/>
                  <a:pt x="8878920" y="6523630"/>
                </a:cubicBezTo>
                <a:cubicBezTo>
                  <a:pt x="8678344" y="6512904"/>
                  <a:pt x="8329423" y="6511371"/>
                  <a:pt x="8007128" y="6523630"/>
                </a:cubicBezTo>
                <a:cubicBezTo>
                  <a:pt x="7684833" y="6535889"/>
                  <a:pt x="7713885" y="6512676"/>
                  <a:pt x="7612096" y="6523630"/>
                </a:cubicBezTo>
                <a:cubicBezTo>
                  <a:pt x="7510307" y="6534584"/>
                  <a:pt x="7216973" y="6520840"/>
                  <a:pt x="7026361" y="6523630"/>
                </a:cubicBezTo>
                <a:cubicBezTo>
                  <a:pt x="6835749" y="6526420"/>
                  <a:pt x="6629205" y="6508674"/>
                  <a:pt x="6440625" y="6523630"/>
                </a:cubicBezTo>
                <a:cubicBezTo>
                  <a:pt x="6252045" y="6538585"/>
                  <a:pt x="5891305" y="6537304"/>
                  <a:pt x="5568832" y="6523629"/>
                </a:cubicBezTo>
                <a:cubicBezTo>
                  <a:pt x="5246359" y="6509955"/>
                  <a:pt x="5082697" y="6513954"/>
                  <a:pt x="4887744" y="6523629"/>
                </a:cubicBezTo>
                <a:cubicBezTo>
                  <a:pt x="4692791" y="6533304"/>
                  <a:pt x="4686854" y="6539232"/>
                  <a:pt x="4492713" y="6523629"/>
                </a:cubicBezTo>
                <a:cubicBezTo>
                  <a:pt x="4298572" y="6508026"/>
                  <a:pt x="3852209" y="6558686"/>
                  <a:pt x="3620920" y="6523629"/>
                </a:cubicBezTo>
                <a:cubicBezTo>
                  <a:pt x="3389631" y="6488572"/>
                  <a:pt x="3169143" y="6497489"/>
                  <a:pt x="2939832" y="6523629"/>
                </a:cubicBezTo>
                <a:cubicBezTo>
                  <a:pt x="2710521" y="6549769"/>
                  <a:pt x="2403780" y="6540349"/>
                  <a:pt x="2258744" y="6523629"/>
                </a:cubicBezTo>
                <a:cubicBezTo>
                  <a:pt x="2113708" y="6506909"/>
                  <a:pt x="1594229" y="6580061"/>
                  <a:pt x="1087272" y="6523629"/>
                </a:cubicBezTo>
                <a:cubicBezTo>
                  <a:pt x="427332" y="6541602"/>
                  <a:pt x="-3399" y="6060226"/>
                  <a:pt x="0" y="5436357"/>
                </a:cubicBezTo>
                <a:cubicBezTo>
                  <a:pt x="-15623" y="5109114"/>
                  <a:pt x="4773" y="5028737"/>
                  <a:pt x="0" y="4771568"/>
                </a:cubicBezTo>
                <a:cubicBezTo>
                  <a:pt x="-4773" y="4514399"/>
                  <a:pt x="12882" y="4396520"/>
                  <a:pt x="0" y="4106780"/>
                </a:cubicBezTo>
                <a:cubicBezTo>
                  <a:pt x="-12882" y="3817040"/>
                  <a:pt x="10634" y="3684597"/>
                  <a:pt x="0" y="3572463"/>
                </a:cubicBezTo>
                <a:cubicBezTo>
                  <a:pt x="-10634" y="3460329"/>
                  <a:pt x="-19754" y="3236355"/>
                  <a:pt x="0" y="2994656"/>
                </a:cubicBezTo>
                <a:cubicBezTo>
                  <a:pt x="19754" y="2752957"/>
                  <a:pt x="-14330" y="2711290"/>
                  <a:pt x="0" y="2503831"/>
                </a:cubicBezTo>
                <a:cubicBezTo>
                  <a:pt x="14330" y="2296372"/>
                  <a:pt x="-26817" y="2008714"/>
                  <a:pt x="0" y="1882533"/>
                </a:cubicBezTo>
                <a:cubicBezTo>
                  <a:pt x="26817" y="1756352"/>
                  <a:pt x="7723" y="1255059"/>
                  <a:pt x="0" y="1087272"/>
                </a:cubicBezTo>
                <a:close/>
              </a:path>
              <a:path w="11709778" h="6523629" stroke="0" extrusionOk="0">
                <a:moveTo>
                  <a:pt x="0" y="1087272"/>
                </a:moveTo>
                <a:cubicBezTo>
                  <a:pt x="39421" y="500983"/>
                  <a:pt x="465510" y="-122558"/>
                  <a:pt x="1087272" y="0"/>
                </a:cubicBezTo>
                <a:cubicBezTo>
                  <a:pt x="1328665" y="-4762"/>
                  <a:pt x="1456748" y="-20895"/>
                  <a:pt x="1577656" y="0"/>
                </a:cubicBezTo>
                <a:cubicBezTo>
                  <a:pt x="1698564" y="20895"/>
                  <a:pt x="1855427" y="19376"/>
                  <a:pt x="2068039" y="0"/>
                </a:cubicBezTo>
                <a:cubicBezTo>
                  <a:pt x="2280651" y="-19376"/>
                  <a:pt x="2665779" y="-21520"/>
                  <a:pt x="2844480" y="0"/>
                </a:cubicBezTo>
                <a:cubicBezTo>
                  <a:pt x="3023181" y="21520"/>
                  <a:pt x="3530285" y="-25814"/>
                  <a:pt x="3716273" y="0"/>
                </a:cubicBezTo>
                <a:cubicBezTo>
                  <a:pt x="3902261" y="25814"/>
                  <a:pt x="4242685" y="4155"/>
                  <a:pt x="4397361" y="0"/>
                </a:cubicBezTo>
                <a:cubicBezTo>
                  <a:pt x="4552037" y="-4155"/>
                  <a:pt x="4751256" y="2855"/>
                  <a:pt x="4983097" y="0"/>
                </a:cubicBezTo>
                <a:cubicBezTo>
                  <a:pt x="5214938" y="-2855"/>
                  <a:pt x="5296632" y="-6458"/>
                  <a:pt x="5378128" y="0"/>
                </a:cubicBezTo>
                <a:cubicBezTo>
                  <a:pt x="5459624" y="6458"/>
                  <a:pt x="5866987" y="-33040"/>
                  <a:pt x="6059216" y="0"/>
                </a:cubicBezTo>
                <a:cubicBezTo>
                  <a:pt x="6251445" y="33040"/>
                  <a:pt x="6554931" y="28119"/>
                  <a:pt x="6740304" y="0"/>
                </a:cubicBezTo>
                <a:cubicBezTo>
                  <a:pt x="6925677" y="-28119"/>
                  <a:pt x="7036629" y="-18531"/>
                  <a:pt x="7230688" y="0"/>
                </a:cubicBezTo>
                <a:cubicBezTo>
                  <a:pt x="7424747" y="18531"/>
                  <a:pt x="7445037" y="-16490"/>
                  <a:pt x="7625719" y="0"/>
                </a:cubicBezTo>
                <a:cubicBezTo>
                  <a:pt x="7806401" y="16490"/>
                  <a:pt x="7855007" y="-11429"/>
                  <a:pt x="8020750" y="0"/>
                </a:cubicBezTo>
                <a:cubicBezTo>
                  <a:pt x="8186493" y="11429"/>
                  <a:pt x="8657458" y="8006"/>
                  <a:pt x="8892543" y="0"/>
                </a:cubicBezTo>
                <a:cubicBezTo>
                  <a:pt x="9127628" y="-8006"/>
                  <a:pt x="9356106" y="17366"/>
                  <a:pt x="9478279" y="0"/>
                </a:cubicBezTo>
                <a:cubicBezTo>
                  <a:pt x="9600452" y="-17366"/>
                  <a:pt x="9787416" y="11134"/>
                  <a:pt x="9968662" y="0"/>
                </a:cubicBezTo>
                <a:cubicBezTo>
                  <a:pt x="10149908" y="-11134"/>
                  <a:pt x="10422461" y="-6984"/>
                  <a:pt x="10622507" y="0"/>
                </a:cubicBezTo>
                <a:cubicBezTo>
                  <a:pt x="11265466" y="13346"/>
                  <a:pt x="11564645" y="457065"/>
                  <a:pt x="11709779" y="1087272"/>
                </a:cubicBezTo>
                <a:cubicBezTo>
                  <a:pt x="11646631" y="2566533"/>
                  <a:pt x="11907854" y="3865328"/>
                  <a:pt x="11709778" y="5436358"/>
                </a:cubicBezTo>
                <a:cubicBezTo>
                  <a:pt x="11833820" y="6085293"/>
                  <a:pt x="11236980" y="6463674"/>
                  <a:pt x="10622506" y="6523630"/>
                </a:cubicBezTo>
                <a:cubicBezTo>
                  <a:pt x="10444272" y="6521631"/>
                  <a:pt x="10273744" y="6531171"/>
                  <a:pt x="10132123" y="6523630"/>
                </a:cubicBezTo>
                <a:cubicBezTo>
                  <a:pt x="9990502" y="6516089"/>
                  <a:pt x="9752193" y="6536840"/>
                  <a:pt x="9546387" y="6523630"/>
                </a:cubicBezTo>
                <a:cubicBezTo>
                  <a:pt x="9340581" y="6510420"/>
                  <a:pt x="9010377" y="6511340"/>
                  <a:pt x="8865299" y="6523630"/>
                </a:cubicBezTo>
                <a:cubicBezTo>
                  <a:pt x="8720221" y="6535920"/>
                  <a:pt x="8367974" y="6534835"/>
                  <a:pt x="8088858" y="6523630"/>
                </a:cubicBezTo>
                <a:cubicBezTo>
                  <a:pt x="7809742" y="6512425"/>
                  <a:pt x="7651223" y="6545880"/>
                  <a:pt x="7217065" y="6523630"/>
                </a:cubicBezTo>
                <a:cubicBezTo>
                  <a:pt x="6782907" y="6501380"/>
                  <a:pt x="6933455" y="6522664"/>
                  <a:pt x="6822034" y="6523630"/>
                </a:cubicBezTo>
                <a:cubicBezTo>
                  <a:pt x="6710613" y="6524596"/>
                  <a:pt x="6419417" y="6513107"/>
                  <a:pt x="6236298" y="6523630"/>
                </a:cubicBezTo>
                <a:cubicBezTo>
                  <a:pt x="6053179" y="6534152"/>
                  <a:pt x="5856360" y="6511647"/>
                  <a:pt x="5650563" y="6523629"/>
                </a:cubicBezTo>
                <a:cubicBezTo>
                  <a:pt x="5444766" y="6535612"/>
                  <a:pt x="5214257" y="6516202"/>
                  <a:pt x="4778770" y="6523629"/>
                </a:cubicBezTo>
                <a:cubicBezTo>
                  <a:pt x="4343283" y="6531056"/>
                  <a:pt x="4367556" y="6529788"/>
                  <a:pt x="4002329" y="6523629"/>
                </a:cubicBezTo>
                <a:cubicBezTo>
                  <a:pt x="3637102" y="6517470"/>
                  <a:pt x="3447404" y="6491752"/>
                  <a:pt x="3130536" y="6523629"/>
                </a:cubicBezTo>
                <a:cubicBezTo>
                  <a:pt x="2813668" y="6555506"/>
                  <a:pt x="2620379" y="6511858"/>
                  <a:pt x="2354096" y="6523629"/>
                </a:cubicBezTo>
                <a:cubicBezTo>
                  <a:pt x="2087813" y="6535400"/>
                  <a:pt x="2030144" y="6499678"/>
                  <a:pt x="1863712" y="6523629"/>
                </a:cubicBezTo>
                <a:cubicBezTo>
                  <a:pt x="1697280" y="6547580"/>
                  <a:pt x="1317270" y="6502316"/>
                  <a:pt x="1087272" y="6523629"/>
                </a:cubicBezTo>
                <a:cubicBezTo>
                  <a:pt x="546386" y="6448729"/>
                  <a:pt x="108533" y="6038188"/>
                  <a:pt x="0" y="5436357"/>
                </a:cubicBezTo>
                <a:cubicBezTo>
                  <a:pt x="-14862" y="5272358"/>
                  <a:pt x="20610" y="5121792"/>
                  <a:pt x="0" y="4945532"/>
                </a:cubicBezTo>
                <a:cubicBezTo>
                  <a:pt x="-20610" y="4769273"/>
                  <a:pt x="11708" y="4647540"/>
                  <a:pt x="0" y="4454706"/>
                </a:cubicBezTo>
                <a:cubicBezTo>
                  <a:pt x="-11708" y="4261872"/>
                  <a:pt x="9006" y="4042384"/>
                  <a:pt x="0" y="3920390"/>
                </a:cubicBezTo>
                <a:cubicBezTo>
                  <a:pt x="-9006" y="3798396"/>
                  <a:pt x="4828" y="3636754"/>
                  <a:pt x="0" y="3386074"/>
                </a:cubicBezTo>
                <a:cubicBezTo>
                  <a:pt x="-4828" y="3135394"/>
                  <a:pt x="18791" y="2967439"/>
                  <a:pt x="0" y="2764776"/>
                </a:cubicBezTo>
                <a:cubicBezTo>
                  <a:pt x="-18791" y="2562113"/>
                  <a:pt x="-28741" y="2225176"/>
                  <a:pt x="0" y="2056497"/>
                </a:cubicBezTo>
                <a:cubicBezTo>
                  <a:pt x="28741" y="1887818"/>
                  <a:pt x="21590" y="1489710"/>
                  <a:pt x="0" y="1087272"/>
                </a:cubicBezTo>
                <a:close/>
              </a:path>
            </a:pathLst>
          </a:cu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 descr="Ảnh có chứa đồ chơi, búp bê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5E4D739A-084E-2FFF-965A-890554C93B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7347" y1="24490" x2="57347" y2="24490"/>
                        <a14:backgroundMark x1="36735" y1="47143" x2="36735" y2="47143"/>
                        <a14:backgroundMark x1="36327" y1="44796" x2="36327" y2="44796"/>
                        <a14:backgroundMark x1="36122" y1="42347" x2="36939" y2="47143"/>
                        <a14:backgroundMark x1="38367" y1="51735" x2="38367" y2="51735"/>
                        <a14:backgroundMark x1="43265" y1="68878" x2="42857" y2="76429"/>
                        <a14:backgroundMark x1="48673" y1="72449" x2="48673" y2="76224"/>
                        <a14:backgroundMark x1="67245" y1="31837" x2="68367" y2="33163"/>
                        <a14:backgroundMark x1="66633" y1="31531" x2="67653" y2="29694"/>
                        <a14:backgroundMark x1="65510" y1="29490" x2="63469" y2="31939"/>
                        <a14:backgroundMark x1="60000" y1="30714" x2="60714" y2="30510"/>
                        <a14:backgroundMark x1="60000" y1="28265" x2="60306" y2="28265"/>
                        <a14:backgroundMark x1="60000" y1="28673" x2="59592" y2="28878"/>
                        <a14:backgroundMark x1="53878" y1="20204" x2="53878" y2="20204"/>
                        <a14:backgroundMark x1="41122" y1="20612" x2="36531" y2="23980"/>
                        <a14:backgroundMark x1="37551" y1="23673" x2="37245" y2="23878"/>
                        <a14:backgroundMark x1="60102" y1="37245" x2="60102" y2="37245"/>
                        <a14:backgroundMark x1="65714" y1="37959" x2="64082" y2="39490"/>
                        <a14:backgroundMark x1="60612" y1="44490" x2="60612" y2="44490"/>
                        <a14:backgroundMark x1="60408" y1="43265" x2="60408" y2="43265"/>
                        <a14:backgroundMark x1="61837" y1="36327" x2="62551" y2="36224"/>
                        <a14:backgroundMark x1="67959" y1="34082" x2="67959" y2="34082"/>
                        <a14:backgroundMark x1="34898" y1="41020" x2="34184" y2="42449"/>
                        <a14:backgroundMark x1="39184" y1="49898" x2="38163" y2="51020"/>
                        <a14:backgroundMark x1="61224" y1="36224" x2="61327" y2="36837"/>
                        <a14:backgroundMark x1="68673" y1="35612" x2="67653" y2="36939"/>
                        <a14:backgroundMark x1="63571" y1="40102" x2="60408" y2="42755"/>
                        <a14:backgroundMark x1="58061" y1="25816" x2="58061" y2="25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12569" r="23704" b="39517"/>
          <a:stretch/>
        </p:blipFill>
        <p:spPr>
          <a:xfrm flipH="1">
            <a:off x="10455528" y="4741144"/>
            <a:ext cx="2386670" cy="2115574"/>
          </a:xfrm>
          <a:prstGeom prst="rect">
            <a:avLst/>
          </a:prstGeom>
        </p:spPr>
      </p:pic>
      <p:pic>
        <p:nvPicPr>
          <p:cNvPr id="2" name="Hình ảnh 1" descr="Ảnh có chứa văn bản, tòa nhà, ngôi nhà&#10;&#10;Mô tả được tạo tự động">
            <a:extLst>
              <a:ext uri="{FF2B5EF4-FFF2-40B4-BE49-F238E27FC236}">
                <a16:creationId xmlns:a16="http://schemas.microsoft.com/office/drawing/2014/main" id="{2AF0D5FB-8217-2B23-ECC8-ADD3C35832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630" b="97778" l="8646" r="39896">
                        <a14:foregroundMark x1="21563" y1="53148" x2="20990" y2="54259"/>
                        <a14:foregroundMark x1="14063" y1="52130" x2="15990" y2="55556"/>
                        <a14:foregroundMark x1="14323" y1="51111" x2="15937" y2="53241"/>
                        <a14:foregroundMark x1="8698" y1="64815" x2="8646" y2="65000"/>
                        <a14:foregroundMark x1="24115" y1="49722" x2="24115" y2="49722"/>
                        <a14:foregroundMark x1="39010" y1="64352" x2="39010" y2="64352"/>
                        <a14:foregroundMark x1="30938" y1="78611" x2="32135" y2="87315"/>
                        <a14:foregroundMark x1="12969" y1="93889" x2="24375" y2="98056"/>
                        <a14:foregroundMark x1="24375" y1="98056" x2="33802" y2="95926"/>
                        <a14:foregroundMark x1="33802" y1="95926" x2="35677" y2="94630"/>
                        <a14:foregroundMark x1="37188" y1="94167" x2="34115" y2="89907"/>
                        <a14:foregroundMark x1="31563" y1="91296" x2="33906" y2="93889"/>
                        <a14:foregroundMark x1="36719" y1="89815" x2="38281" y2="96481"/>
                        <a14:foregroundMark x1="38281" y1="96481" x2="38125" y2="96481"/>
                        <a14:foregroundMark x1="38281" y1="97500" x2="33333" y2="95370"/>
                        <a14:foregroundMark x1="11250" y1="92037" x2="12292" y2="97778"/>
                        <a14:foregroundMark x1="12292" y1="97778" x2="12292" y2="97778"/>
                        <a14:foregroundMark x1="17031" y1="90185" x2="14167" y2="96481"/>
                        <a14:foregroundMark x1="9427" y1="91204" x2="9844" y2="91481"/>
                        <a14:foregroundMark x1="10052" y1="90926" x2="10000" y2="94074"/>
                        <a14:foregroundMark x1="39896" y1="64537" x2="39531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7" t="47969" r="57955" b="2241"/>
          <a:stretch/>
        </p:blipFill>
        <p:spPr>
          <a:xfrm>
            <a:off x="791705" y="187407"/>
            <a:ext cx="1333565" cy="1046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6A7F11B-9796-7FCE-CFED-D3C4CAE2CB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02" y="1368061"/>
            <a:ext cx="4196558" cy="3150117"/>
          </a:xfrm>
          <a:prstGeom prst="rect">
            <a:avLst/>
          </a:prstGeom>
        </p:spPr>
      </p:pic>
      <p:pic>
        <p:nvPicPr>
          <p:cNvPr id="11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40AAB26-87A9-68EC-B5B2-BF65CAA098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5F9EAF81-1622-45B3-2B90-9DB51A18C9FD}"/>
              </a:ext>
            </a:extLst>
          </p:cNvPr>
          <p:cNvSpPr txBox="1"/>
          <p:nvPr/>
        </p:nvSpPr>
        <p:spPr>
          <a:xfrm>
            <a:off x="5648786" y="1698632"/>
            <a:ext cx="6000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nữ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nhắc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nhở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em nhỏ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không chơi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ngoài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nắng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tránh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 ngã </a:t>
            </a:r>
            <a:r>
              <a:rPr lang="en-US" sz="40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bệnh</a:t>
            </a:r>
            <a:r>
              <a:rPr lang="en-US" sz="4000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662881AF-22AE-E3F0-85AA-23C2FD82083D}"/>
              </a:ext>
            </a:extLst>
          </p:cNvPr>
          <p:cNvGrpSpPr/>
          <p:nvPr/>
        </p:nvGrpSpPr>
        <p:grpSpPr>
          <a:xfrm>
            <a:off x="1627735" y="3525950"/>
            <a:ext cx="2418280" cy="2963753"/>
            <a:chOff x="5493926" y="3406878"/>
            <a:chExt cx="2418280" cy="2963753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F9C31EC1-6B1F-DB84-6627-167B50616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630" b="88056" l="52708" r="92917">
                          <a14:foregroundMark x1="63854" y1="35648" x2="60469" y2="54630"/>
                          <a14:foregroundMark x1="59323" y1="39259" x2="56823" y2="69537"/>
                          <a14:foregroundMark x1="55469" y1="59444" x2="52760" y2="69537"/>
                          <a14:foregroundMark x1="92917" y1="41667" x2="92917" y2="4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9" t="-2001" r="2365" b="2001"/>
            <a:stretch/>
          </p:blipFill>
          <p:spPr>
            <a:xfrm>
              <a:off x="5493926" y="3406878"/>
              <a:ext cx="2418280" cy="2819456"/>
            </a:xfrm>
            <a:prstGeom prst="rect">
              <a:avLst/>
            </a:prstGeom>
          </p:spPr>
        </p:pic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2125CDDE-0892-C0AF-60C2-8AB611923B91}"/>
                </a:ext>
              </a:extLst>
            </p:cNvPr>
            <p:cNvSpPr/>
            <p:nvPr/>
          </p:nvSpPr>
          <p:spPr>
            <a:xfrm>
              <a:off x="5772200" y="5392655"/>
              <a:ext cx="1861731" cy="940290"/>
            </a:xfrm>
            <a:prstGeom prst="roundRect">
              <a:avLst/>
            </a:prstGeom>
            <a:solidFill>
              <a:srgbClr val="FF5D5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0E21D19-4A75-54B8-C9CB-80A916AE3CFC}"/>
                </a:ext>
              </a:extLst>
            </p:cNvPr>
            <p:cNvSpPr txBox="1"/>
            <p:nvPr/>
          </p:nvSpPr>
          <p:spPr>
            <a:xfrm>
              <a:off x="5701195" y="5354968"/>
              <a:ext cx="207402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Không </a:t>
              </a:r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quan tâm</a:t>
              </a: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D268508E-48D7-3801-F350-CB5F1B8FD673}"/>
              </a:ext>
            </a:extLst>
          </p:cNvPr>
          <p:cNvGrpSpPr/>
          <p:nvPr/>
        </p:nvGrpSpPr>
        <p:grpSpPr>
          <a:xfrm>
            <a:off x="3723570" y="3196931"/>
            <a:ext cx="2813510" cy="3292772"/>
            <a:chOff x="1466286" y="3099531"/>
            <a:chExt cx="2813510" cy="3292772"/>
          </a:xfrm>
        </p:grpSpPr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2F838DDE-64FD-044A-293F-DA3747F1F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4375" r="45208">
                          <a14:foregroundMark x1="43750" y1="35185" x2="44219" y2="36019"/>
                          <a14:foregroundMark x1="5156" y1="43796" x2="4375" y2="43796"/>
                          <a14:foregroundMark x1="20052" y1="12500" x2="20052" y2="12500"/>
                          <a14:foregroundMark x1="44896" y1="78796" x2="44896" y2="78796"/>
                          <a14:foregroundMark x1="45208" y1="37407" x2="45208" y2="37407"/>
                          <a14:foregroundMark x1="45208" y1="46574" x2="45208" y2="46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54"/>
            <a:stretch/>
          </p:blipFill>
          <p:spPr>
            <a:xfrm>
              <a:off x="1466286" y="3099531"/>
              <a:ext cx="2813510" cy="3280252"/>
            </a:xfrm>
            <a:prstGeom prst="rect">
              <a:avLst/>
            </a:prstGeom>
          </p:spPr>
        </p:pic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1354AE0C-B0BA-6AD1-68F3-CF50BDB7B049}"/>
                </a:ext>
              </a:extLst>
            </p:cNvPr>
            <p:cNvSpPr/>
            <p:nvPr/>
          </p:nvSpPr>
          <p:spPr>
            <a:xfrm>
              <a:off x="1812299" y="5389726"/>
              <a:ext cx="1861731" cy="94029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243AC048-9B39-714C-75C7-7A540647C363}"/>
                </a:ext>
              </a:extLst>
            </p:cNvPr>
            <p:cNvSpPr txBox="1"/>
            <p:nvPr/>
          </p:nvSpPr>
          <p:spPr>
            <a:xfrm>
              <a:off x="1874996" y="5376640"/>
              <a:ext cx="1819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quan tâm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E8D7A69E-944D-913F-AA6E-1575F0E90D57}"/>
              </a:ext>
            </a:extLst>
          </p:cNvPr>
          <p:cNvGrpSpPr/>
          <p:nvPr/>
        </p:nvGrpSpPr>
        <p:grpSpPr>
          <a:xfrm flipH="1">
            <a:off x="6760823" y="3579450"/>
            <a:ext cx="3329646" cy="1993292"/>
            <a:chOff x="3734095" y="2883282"/>
            <a:chExt cx="3371850" cy="1976456"/>
          </a:xfrm>
        </p:grpSpPr>
        <p:sp>
          <p:nvSpPr>
            <p:cNvPr id="40" name="Bong bóng Lời nói: Hình bầu dục 39">
              <a:extLst>
                <a:ext uri="{FF2B5EF4-FFF2-40B4-BE49-F238E27FC236}">
                  <a16:creationId xmlns:a16="http://schemas.microsoft.com/office/drawing/2014/main" id="{C20EFE74-3336-7CAB-EDB5-B6394D72A726}"/>
                </a:ext>
              </a:extLst>
            </p:cNvPr>
            <p:cNvSpPr/>
            <p:nvPr/>
          </p:nvSpPr>
          <p:spPr>
            <a:xfrm>
              <a:off x="3734095" y="2883282"/>
              <a:ext cx="3371850" cy="1976456"/>
            </a:xfrm>
            <a:prstGeom prst="wedgeEllipseCallout">
              <a:avLst>
                <a:gd name="adj1" fmla="val 61056"/>
                <a:gd name="adj2" fmla="val 3619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64F33E1D-DA8A-A5AE-E4DB-FE297E03F266}"/>
                </a:ext>
              </a:extLst>
            </p:cNvPr>
            <p:cNvSpPr txBox="1"/>
            <p:nvPr/>
          </p:nvSpPr>
          <p:spPr>
            <a:xfrm>
              <a:off x="3961931" y="2988544"/>
              <a:ext cx="2970657" cy="1800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Đây là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việc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làm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biết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quan tâm và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giúp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đỡ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hàng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xóm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láng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giềng</a:t>
              </a:r>
              <a:r>
                <a:rPr lang="en-US" sz="2800" b="1" dirty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42" name="TextBox 12">
            <a:extLst>
              <a:ext uri="{FF2B5EF4-FFF2-40B4-BE49-F238E27FC236}">
                <a16:creationId xmlns:a16="http://schemas.microsoft.com/office/drawing/2014/main" id="{51074559-901A-94C8-E048-029DC96361F2}"/>
              </a:ext>
            </a:extLst>
          </p:cNvPr>
          <p:cNvSpPr txBox="1"/>
          <p:nvPr/>
        </p:nvSpPr>
        <p:spPr>
          <a:xfrm>
            <a:off x="2125270" y="309622"/>
            <a:ext cx="9165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Theo các nhóm, biểu hiện của bạn nữ là biểu hiện:</a:t>
            </a:r>
          </a:p>
          <a:p>
            <a:pPr algn="just"/>
            <a:r>
              <a:rPr lang="en-US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53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502F579-F638-B6C6-5E57-B9BFCE63A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AF63816-39A5-AC19-92B5-50554A155EDC}"/>
              </a:ext>
            </a:extLst>
          </p:cNvPr>
          <p:cNvGrpSpPr/>
          <p:nvPr/>
        </p:nvGrpSpPr>
        <p:grpSpPr>
          <a:xfrm>
            <a:off x="619157" y="3639088"/>
            <a:ext cx="2418280" cy="2963753"/>
            <a:chOff x="5493926" y="3406878"/>
            <a:chExt cx="2418280" cy="296375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DFAF382A-38E0-321C-F1A2-09D6CBFA4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30" b="88056" l="52708" r="92917">
                          <a14:foregroundMark x1="63854" y1="35648" x2="60469" y2="54630"/>
                          <a14:foregroundMark x1="59323" y1="39259" x2="56823" y2="69537"/>
                          <a14:foregroundMark x1="55469" y1="59444" x2="52760" y2="69537"/>
                          <a14:foregroundMark x1="92917" y1="41667" x2="92917" y2="4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9" t="-2001" r="2365" b="2001"/>
            <a:stretch/>
          </p:blipFill>
          <p:spPr>
            <a:xfrm>
              <a:off x="5493926" y="3406878"/>
              <a:ext cx="2418280" cy="2819456"/>
            </a:xfrm>
            <a:prstGeom prst="rect">
              <a:avLst/>
            </a:prstGeom>
          </p:spPr>
        </p:pic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E57C1F1C-CEB6-C16C-5FA0-1627838AAB43}"/>
                </a:ext>
              </a:extLst>
            </p:cNvPr>
            <p:cNvSpPr/>
            <p:nvPr/>
          </p:nvSpPr>
          <p:spPr>
            <a:xfrm>
              <a:off x="5772200" y="5392655"/>
              <a:ext cx="1861731" cy="940290"/>
            </a:xfrm>
            <a:prstGeom prst="roundRect">
              <a:avLst/>
            </a:prstGeom>
            <a:solidFill>
              <a:srgbClr val="FF5D5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4AE5533F-1BEE-87FF-E5D8-31D510AE7733}"/>
                </a:ext>
              </a:extLst>
            </p:cNvPr>
            <p:cNvSpPr txBox="1"/>
            <p:nvPr/>
          </p:nvSpPr>
          <p:spPr>
            <a:xfrm>
              <a:off x="5701195" y="5354968"/>
              <a:ext cx="207402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Không </a:t>
              </a:r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quan tâm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FD87C187-54D1-AA69-2979-D4FAC064A9C8}"/>
              </a:ext>
            </a:extLst>
          </p:cNvPr>
          <p:cNvGrpSpPr/>
          <p:nvPr/>
        </p:nvGrpSpPr>
        <p:grpSpPr>
          <a:xfrm>
            <a:off x="421541" y="-73860"/>
            <a:ext cx="2813510" cy="3292772"/>
            <a:chOff x="1466286" y="3099531"/>
            <a:chExt cx="2813510" cy="3292772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730C31DF-D3EA-3F5C-7CB2-E9830152E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375" r="45208">
                          <a14:foregroundMark x1="43750" y1="35185" x2="44219" y2="36019"/>
                          <a14:foregroundMark x1="5156" y1="43796" x2="4375" y2="43796"/>
                          <a14:foregroundMark x1="20052" y1="12500" x2="20052" y2="12500"/>
                          <a14:foregroundMark x1="44896" y1="78796" x2="44896" y2="78796"/>
                          <a14:foregroundMark x1="45208" y1="37407" x2="45208" y2="37407"/>
                          <a14:foregroundMark x1="45208" y1="46574" x2="45208" y2="46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54"/>
            <a:stretch/>
          </p:blipFill>
          <p:spPr>
            <a:xfrm>
              <a:off x="1466286" y="3099531"/>
              <a:ext cx="2813510" cy="3280252"/>
            </a:xfrm>
            <a:prstGeom prst="rect">
              <a:avLst/>
            </a:prstGeom>
          </p:spPr>
        </p:pic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EB55B163-7039-7909-02F7-98C314E951FD}"/>
                </a:ext>
              </a:extLst>
            </p:cNvPr>
            <p:cNvSpPr/>
            <p:nvPr/>
          </p:nvSpPr>
          <p:spPr>
            <a:xfrm>
              <a:off x="1812299" y="5389726"/>
              <a:ext cx="1861731" cy="94029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0D79CA-427E-8A39-8D38-0CAF59B3DA22}"/>
                </a:ext>
              </a:extLst>
            </p:cNvPr>
            <p:cNvSpPr txBox="1"/>
            <p:nvPr/>
          </p:nvSpPr>
          <p:spPr>
            <a:xfrm>
              <a:off x="1874996" y="5376640"/>
              <a:ext cx="18199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Biết</a:t>
              </a:r>
              <a:r>
                <a: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quan tâm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0EA1839-DF45-3D2E-090A-31ED8ED41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38" y="1494596"/>
            <a:ext cx="2856632" cy="199334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4CA5D6B-2AA1-8A7B-1E75-F1FBCB047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311" y="1494596"/>
            <a:ext cx="2560044" cy="192167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5332D26-89A8-C7CD-430F-670510B92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03" y="1494596"/>
            <a:ext cx="2793938" cy="1993349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ED731AD-397C-F995-348E-651452542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03" y="4139837"/>
            <a:ext cx="3095300" cy="2465936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A2398B9A-436E-0924-D17A-668A20D426C1}"/>
              </a:ext>
            </a:extLst>
          </p:cNvPr>
          <p:cNvGrpSpPr/>
          <p:nvPr/>
        </p:nvGrpSpPr>
        <p:grpSpPr>
          <a:xfrm>
            <a:off x="3087191" y="1001507"/>
            <a:ext cx="7250368" cy="861774"/>
            <a:chOff x="3004978" y="870036"/>
            <a:chExt cx="7250368" cy="861774"/>
          </a:xfrm>
        </p:grpSpPr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CEE20F96-6173-2358-C111-7E98AF1FCFB5}"/>
                </a:ext>
              </a:extLst>
            </p:cNvPr>
            <p:cNvSpPr txBox="1"/>
            <p:nvPr/>
          </p:nvSpPr>
          <p:spPr>
            <a:xfrm>
              <a:off x="3004978" y="870036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Kết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endParaRPr lang="en-US" sz="9000" b="1" dirty="0">
                <a:ln w="254000">
                  <a:solidFill>
                    <a:schemeClr val="bg1"/>
                  </a:solidFill>
                </a:ln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441ACC13-816E-6740-33CE-44D22A02CC39}"/>
                </a:ext>
              </a:extLst>
            </p:cNvPr>
            <p:cNvSpPr txBox="1"/>
            <p:nvPr/>
          </p:nvSpPr>
          <p:spPr>
            <a:xfrm>
              <a:off x="3004978" y="870036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Kết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endParaRPr lang="en-US" sz="9000" b="1" dirty="0">
                <a:ln w="0"/>
                <a:solidFill>
                  <a:srgbClr val="C00000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38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 descr="Ảnh có chứa sàn, tòa nhà, trong nhà, cửa sổ&#10;&#10;Mô tả được tạo tự động">
            <a:extLst>
              <a:ext uri="{FF2B5EF4-FFF2-40B4-BE49-F238E27FC236}">
                <a16:creationId xmlns:a16="http://schemas.microsoft.com/office/drawing/2014/main" id="{51CEEAED-C47C-D50A-6A43-15892AB3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8CFF07A3-746B-D90D-78BC-02AFE1CA9081}"/>
              </a:ext>
            </a:extLst>
          </p:cNvPr>
          <p:cNvSpPr txBox="1"/>
          <p:nvPr/>
        </p:nvSpPr>
        <p:spPr>
          <a:xfrm>
            <a:off x="3478057" y="2008494"/>
            <a:ext cx="9825624" cy="520993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5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Biên</a:t>
            </a:r>
            <a:r>
              <a:rPr lang="en-US" sz="15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5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kịch</a:t>
            </a:r>
            <a:r>
              <a:rPr lang="en-US" sz="15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5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tài</a:t>
            </a:r>
            <a:r>
              <a:rPr lang="en-US" sz="15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5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ba</a:t>
            </a:r>
            <a:endParaRPr lang="en-US" sz="15000" b="1" kern="1200" dirty="0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8EF744-D7F2-0666-6F49-3D7B184BD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55" b="92959" l="36450" r="57930">
                        <a14:foregroundMark x1="46912" y1="46531" x2="48637" y2="52347"/>
                        <a14:foregroundMark x1="53701" y1="48469" x2="53255" y2="52347"/>
                        <a14:foregroundMark x1="57930" y1="40102" x2="57429" y2="42755"/>
                        <a14:foregroundMark x1="56372" y1="50204" x2="55092" y2="50000"/>
                        <a14:foregroundMark x1="48191" y1="53061" x2="49249" y2="55408"/>
                        <a14:foregroundMark x1="40456" y1="59490" x2="41681" y2="66531"/>
                        <a14:foregroundMark x1="41681" y1="66531" x2="44463" y2="73673"/>
                        <a14:foregroundMark x1="42794" y1="58571" x2="45854" y2="66735"/>
                        <a14:foregroundMark x1="44463" y1="78367" x2="47357" y2="76224"/>
                        <a14:foregroundMark x1="49249" y1="76633" x2="46077" y2="79898"/>
                        <a14:foregroundMark x1="48191" y1="74490" x2="49249" y2="72959"/>
                        <a14:foregroundMark x1="47746" y1="63571" x2="50195" y2="68469"/>
                        <a14:foregroundMark x1="48191" y1="61837" x2="49360" y2="65714"/>
                        <a14:foregroundMark x1="49972" y1="63367" x2="51252" y2="67041"/>
                        <a14:foregroundMark x1="48080" y1="61429" x2="46912" y2="62245"/>
                        <a14:foregroundMark x1="53749" y1="84796" x2="55203" y2="88265"/>
                        <a14:foregroundMark x1="51697" y1="79898" x2="53498" y2="84198"/>
                        <a14:foregroundMark x1="52087" y1="79490" x2="50640" y2="76633"/>
                        <a14:foregroundMark x1="51475" y1="78980" x2="49972" y2="75408"/>
                        <a14:foregroundMark x1="50306" y1="75816" x2="51920" y2="80306"/>
                        <a14:foregroundMark x1="50306" y1="78163" x2="46411" y2="81429"/>
                        <a14:foregroundMark x1="43628" y1="79286" x2="44908" y2="79694"/>
                        <a14:foregroundMark x1="37062" y1="50408" x2="40345" y2="58367"/>
                        <a14:foregroundMark x1="47357" y1="89592" x2="46299" y2="92959"/>
                        <a14:foregroundMark x1="47245" y1="88469" x2="45854" y2="91939"/>
                        <a14:foregroundMark x1="46578" y1="89388" x2="46800" y2="90816"/>
                        <a14:foregroundMark x1="54035" y1="83776" x2="54647" y2="8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20375" r="39954" b="4020"/>
          <a:stretch/>
        </p:blipFill>
        <p:spPr>
          <a:xfrm>
            <a:off x="-66118" y="2150635"/>
            <a:ext cx="3188288" cy="502697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4FB77D7-E426-FF91-390D-43625CC3E1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82" l="9905" r="89928">
                        <a14:foregroundMark x1="71953" y1="45000" x2="69839" y2="52959"/>
                        <a14:foregroundMark x1="69839" y1="52959" x2="69950" y2="53061"/>
                        <a14:foregroundMark x1="73011" y1="37041" x2="67835" y2="35408"/>
                        <a14:foregroundMark x1="67835" y1="35408" x2="67835" y2="35408"/>
                        <a14:foregroundMark x1="65832" y1="45408" x2="67279" y2="54898"/>
                        <a14:foregroundMark x1="62771" y1="51224" x2="62326" y2="51429"/>
                        <a14:foregroundMark x1="61881" y1="49694" x2="61992" y2="50408"/>
                        <a14:foregroundMark x1="76906" y1="47245" x2="76461" y2="48673"/>
                        <a14:foregroundMark x1="77240" y1="48061" x2="76683" y2="50204"/>
                        <a14:foregroundMark x1="72065" y1="52653" x2="70395" y2="56531"/>
                        <a14:foregroundMark x1="65387" y1="53878" x2="68614" y2="58367"/>
                        <a14:foregroundMark x1="73790" y1="54082" x2="72287" y2="56531"/>
                        <a14:foregroundMark x1="64316" y1="54286" x2="63272" y2="53265"/>
                        <a14:foregroundMark x1="64942" y1="54898" x2="64316" y2="54286"/>
                        <a14:foregroundMark x1="68726" y1="61429" x2="69505" y2="67857"/>
                        <a14:foregroundMark x1="69393" y1="63061" x2="68280" y2="61429"/>
                        <a14:foregroundMark x1="61324" y1="62245" x2="61324" y2="62245"/>
                        <a14:foregroundMark x1="60879" y1="61429" x2="60879" y2="61429"/>
                        <a14:foregroundMark x1="60879" y1="61429" x2="60879" y2="61429"/>
                        <a14:foregroundMark x1="60879" y1="61429" x2="60879" y2="61429"/>
                        <a14:foregroundMark x1="60100" y1="60204" x2="60100" y2="60204"/>
                        <a14:foregroundMark x1="60100" y1="60204" x2="60100" y2="60204"/>
                        <a14:foregroundMark x1="59766" y1="58571" x2="59766" y2="58571"/>
                        <a14:foregroundMark x1="59766" y1="58571" x2="59766" y2="58571"/>
                        <a14:foregroundMark x1="59544" y1="57755" x2="59878" y2="59388"/>
                        <a14:foregroundMark x1="59321" y1="58367" x2="59321" y2="58367"/>
                        <a14:foregroundMark x1="60323" y1="58163" x2="60211" y2="57551"/>
                        <a14:foregroundMark x1="60100" y1="55918" x2="60100" y2="55918"/>
                        <a14:foregroundMark x1="59210" y1="58163" x2="59210" y2="58163"/>
                        <a14:foregroundMark x1="59321" y1="57755" x2="58987" y2="57755"/>
                        <a14:foregroundMark x1="61658" y1="63061" x2="64608" y2="62857"/>
                        <a14:foregroundMark x1="76795" y1="65102" x2="77685" y2="63265"/>
                        <a14:foregroundMark x1="78464" y1="62449" x2="76906" y2="62653"/>
                        <a14:foregroundMark x1="77685" y1="64694" x2="75904" y2="65306"/>
                        <a14:foregroundMark x1="76795" y1="62449" x2="76016" y2="64286"/>
                        <a14:foregroundMark x1="76016" y1="63265" x2="74680" y2="63878"/>
                        <a14:foregroundMark x1="76683" y1="62245" x2="75459" y2="62041"/>
                        <a14:foregroundMark x1="75682" y1="62449" x2="77908" y2="60612"/>
                        <a14:foregroundMark x1="70173" y1="81939" x2="70395" y2="84388"/>
                        <a14:foregroundMark x1="67947" y1="82551" x2="67835" y2="92143"/>
                        <a14:foregroundMark x1="67835" y1="92143" x2="67947" y2="92857"/>
                        <a14:foregroundMark x1="67835" y1="92041" x2="66945" y2="92449"/>
                        <a14:foregroundMark x1="70061" y1="91224" x2="70795" y2="92673"/>
                        <a14:foregroundMark x1="71174" y1="91224" x2="72176" y2="93061"/>
                        <a14:foregroundMark x1="67390" y1="91837" x2="67501" y2="93469"/>
                        <a14:foregroundMark x1="70284" y1="85000" x2="70284" y2="89592"/>
                        <a14:foregroundMark x1="79744" y1="68673" x2="79744" y2="68673"/>
                        <a14:foregroundMark x1="79633" y1="67245" x2="79076" y2="68469"/>
                        <a14:backgroundMark x1="69171" y1="86531" x2="69171" y2="86531"/>
                        <a14:backgroundMark x1="71619" y1="95102" x2="71063" y2="93878"/>
                        <a14:backgroundMark x1="62326" y1="57551" x2="62326" y2="57551"/>
                        <a14:backgroundMark x1="69060" y1="85918" x2="69060" y2="85918"/>
                        <a14:backgroundMark x1="81358" y1="6837" x2="88536" y2="22857"/>
                        <a14:backgroundMark x1="51920" y1="6837" x2="59432" y2="14796"/>
                        <a14:backgroundMark x1="59432" y1="14796" x2="76183" y2="19286"/>
                        <a14:backgroundMark x1="76183" y1="19286" x2="84252" y2="26939"/>
                        <a14:backgroundMark x1="84252" y1="26939" x2="86311" y2="45612"/>
                        <a14:backgroundMark x1="76906" y1="11122" x2="86422" y2="22449"/>
                        <a14:backgroundMark x1="86422" y1="22449" x2="87869" y2="43061"/>
                        <a14:backgroundMark x1="87869" y1="43061" x2="84530" y2="54694"/>
                        <a14:backgroundMark x1="83862" y1="56122" x2="82026" y2="55918"/>
                        <a14:backgroundMark x1="81469" y1="52857" x2="82638" y2="54694"/>
                        <a14:backgroundMark x1="80801" y1="56327" x2="82972" y2="61020"/>
                        <a14:backgroundMark x1="63495" y1="52857" x2="63495" y2="52857"/>
                        <a14:backgroundMark x1="63383" y1="53469" x2="63383" y2="53469"/>
                        <a14:backgroundMark x1="63829" y1="54286" x2="63829" y2="54286"/>
                        <a14:backgroundMark x1="63272" y1="53265" x2="63272" y2="53265"/>
                        <a14:backgroundMark x1="68948" y1="83980" x2="68948" y2="85714"/>
                        <a14:backgroundMark x1="63383" y1="53265" x2="63383" y2="53265"/>
                        <a14:backgroundMark x1="63606" y1="53878" x2="63606" y2="53878"/>
                        <a14:backgroundMark x1="71063" y1="60000" x2="71063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6" t="21643" r="17783" b="2752"/>
          <a:stretch/>
        </p:blipFill>
        <p:spPr>
          <a:xfrm>
            <a:off x="2227933" y="2191456"/>
            <a:ext cx="3188288" cy="5026975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00176C7-027A-91B8-EEEC-C0AFF40DB601}"/>
              </a:ext>
            </a:extLst>
          </p:cNvPr>
          <p:cNvGrpSpPr/>
          <p:nvPr/>
        </p:nvGrpSpPr>
        <p:grpSpPr>
          <a:xfrm>
            <a:off x="127224" y="116575"/>
            <a:ext cx="9836843" cy="2036346"/>
            <a:chOff x="127224" y="116575"/>
            <a:chExt cx="9836843" cy="2036346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5C1AC2E6-70BF-4D03-3551-EE6036E12D6E}"/>
                </a:ext>
              </a:extLst>
            </p:cNvPr>
            <p:cNvSpPr txBox="1"/>
            <p:nvPr/>
          </p:nvSpPr>
          <p:spPr>
            <a:xfrm>
              <a:off x="138442" y="116575"/>
              <a:ext cx="9825625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500" b="1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</a:rPr>
                <a:t>Hoạt</a:t>
              </a:r>
              <a:r>
                <a:rPr lang="en-US" sz="12500" b="1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</a:rPr>
                <a:t> </a:t>
              </a:r>
              <a:r>
                <a:rPr lang="en-US" sz="12500" b="1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</a:rPr>
                <a:t>động</a:t>
              </a:r>
              <a:r>
                <a:rPr lang="en-US" sz="12500" b="1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</a:rPr>
                <a:t> 2 :</a:t>
              </a: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3C4A44-1674-C5C3-B330-C41EC3ED7353}"/>
                </a:ext>
              </a:extLst>
            </p:cNvPr>
            <p:cNvSpPr txBox="1"/>
            <p:nvPr/>
          </p:nvSpPr>
          <p:spPr>
            <a:xfrm>
              <a:off x="127224" y="136985"/>
              <a:ext cx="9825625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500" b="1" dirty="0" err="1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TM Edwardian" panose="02040603050506020204" pitchFamily="18" charset="0"/>
                </a:rPr>
                <a:t>Hoạt</a:t>
              </a:r>
              <a:r>
                <a:rPr lang="en-US" sz="12500" b="1" dirty="0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TM Edwardian" panose="02040603050506020204" pitchFamily="18" charset="0"/>
                </a:rPr>
                <a:t> </a:t>
              </a:r>
              <a:r>
                <a:rPr lang="en-US" sz="12500" b="1" dirty="0" err="1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TM Edwardian" panose="02040603050506020204" pitchFamily="18" charset="0"/>
                </a:rPr>
                <a:t>động</a:t>
              </a:r>
              <a:r>
                <a:rPr lang="en-US" sz="12500" b="1" dirty="0">
                  <a:solidFill>
                    <a:schemeClr val="accent5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TM Edwardian" panose="02040603050506020204" pitchFamily="18" charset="0"/>
                </a:rPr>
                <a:t> 2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53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an Thị Thiện">
            <a:extLst>
              <a:ext uri="{FF2B5EF4-FFF2-40B4-BE49-F238E27FC236}">
                <a16:creationId xmlns:a16="http://schemas.microsoft.com/office/drawing/2014/main" id="{B84D45F1-FEED-825C-08D6-0E950DE71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7BC80D2-AE06-393C-1522-87D6C19336E5}"/>
              </a:ext>
            </a:extLst>
          </p:cNvPr>
          <p:cNvSpPr/>
          <p:nvPr/>
        </p:nvSpPr>
        <p:spPr>
          <a:xfrm>
            <a:off x="1096370" y="1147050"/>
            <a:ext cx="10931856" cy="536293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51D79787-B18A-7E49-5818-E9F128605CCC}"/>
              </a:ext>
            </a:extLst>
          </p:cNvPr>
          <p:cNvSpPr txBox="1"/>
          <p:nvPr/>
        </p:nvSpPr>
        <p:spPr>
          <a:xfrm>
            <a:off x="4215070" y="3114773"/>
            <a:ext cx="7788964" cy="239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VN Da Lat" panose="03060902030302020204" pitchFamily="66" charset="0"/>
              </a:rPr>
              <a:t>QUAN TÂM ĐẾN HÀNG XÓM LÁNG GIỀNG</a:t>
            </a:r>
          </a:p>
        </p:txBody>
      </p:sp>
      <p:pic>
        <p:nvPicPr>
          <p:cNvPr id="3" name="Hình ảnh 2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1926D060-DDC6-003B-F1FB-89AA3C457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2" b="94220" l="10000" r="90000">
                        <a14:foregroundMark x1="25104" y1="1908" x2="33854" y2="2236"/>
                        <a14:foregroundMark x1="33854" y1="2236" x2="45781" y2="1527"/>
                        <a14:foregroundMark x1="45781" y1="1527" x2="55417" y2="4635"/>
                        <a14:foregroundMark x1="55417" y1="4635" x2="64427" y2="3162"/>
                        <a14:foregroundMark x1="64427" y1="3162" x2="70260" y2="6652"/>
                        <a14:foregroundMark x1="70260" y1="6652" x2="70313" y2="6652"/>
                        <a14:foregroundMark x1="38385" y1="5671" x2="38594" y2="18212"/>
                        <a14:foregroundMark x1="41042" y1="7470" x2="63281" y2="15431"/>
                        <a14:foregroundMark x1="63281" y1="15431" x2="63281" y2="15431"/>
                        <a14:foregroundMark x1="23958" y1="2072" x2="38594" y2="273"/>
                        <a14:foregroundMark x1="38594" y1="273" x2="56875" y2="3599"/>
                        <a14:foregroundMark x1="56875" y1="3599" x2="73073" y2="2072"/>
                        <a14:foregroundMark x1="73073" y1="2072" x2="73542" y2="2072"/>
                        <a14:foregroundMark x1="29635" y1="22356" x2="55729" y2="21210"/>
                        <a14:foregroundMark x1="55729" y1="21210" x2="60469" y2="21810"/>
                        <a14:foregroundMark x1="27396" y1="22356" x2="40417" y2="42257"/>
                        <a14:foregroundMark x1="40417" y1="42257" x2="44479" y2="45692"/>
                        <a14:foregroundMark x1="46927" y1="34133" x2="56094" y2="44057"/>
                        <a14:foregroundMark x1="61198" y1="22192" x2="70885" y2="23173"/>
                        <a14:foregroundMark x1="24688" y1="20011" x2="24219" y2="27535"/>
                        <a14:foregroundMark x1="24219" y1="27535" x2="27396" y2="41003"/>
                        <a14:foregroundMark x1="27396" y1="41003" x2="42969" y2="48637"/>
                        <a14:foregroundMark x1="66354" y1="37895" x2="68229" y2="45856"/>
                        <a14:foregroundMark x1="52448" y1="36696" x2="58750" y2="42857"/>
                        <a14:foregroundMark x1="29635" y1="42694" x2="29271" y2="49073"/>
                        <a14:foregroundMark x1="44271" y1="24755" x2="55521" y2="33315"/>
                        <a14:foregroundMark x1="72240" y1="14395" x2="73177" y2="32334"/>
                        <a14:foregroundMark x1="74531" y1="20611" x2="74323" y2="24373"/>
                        <a14:foregroundMark x1="75469" y1="2672" x2="73542" y2="3272"/>
                        <a14:foregroundMark x1="28333" y1="45474" x2="25104" y2="45093"/>
                        <a14:foregroundMark x1="69583" y1="44275" x2="73021" y2="44656"/>
                        <a14:foregroundMark x1="74115" y1="44656" x2="76406" y2="45093"/>
                        <a14:foregroundMark x1="24896" y1="45474" x2="23750" y2="43893"/>
                        <a14:foregroundMark x1="48073" y1="53053" x2="52656" y2="64995"/>
                        <a14:foregroundMark x1="27187" y1="68157" x2="36302" y2="92530"/>
                        <a14:foregroundMark x1="36302" y1="92530" x2="36510" y2="92803"/>
                        <a14:foregroundMark x1="26823" y1="68375" x2="48646" y2="71810"/>
                        <a14:foregroundMark x1="48646" y1="71810" x2="69010" y2="69956"/>
                        <a14:foregroundMark x1="69010" y1="69956" x2="69010" y2="69956"/>
                        <a14:foregroundMark x1="75677" y1="69357" x2="53125" y2="71210"/>
                        <a14:foregroundMark x1="53125" y1="71210" x2="49792" y2="69738"/>
                        <a14:foregroundMark x1="26042" y1="65758" x2="26615" y2="73937"/>
                        <a14:foregroundMark x1="24167" y1="88277" x2="24896" y2="93621"/>
                        <a14:foregroundMark x1="52292" y1="86041" x2="50729" y2="92257"/>
                        <a14:foregroundMark x1="59479" y1="92039" x2="62135" y2="92039"/>
                        <a14:foregroundMark x1="29479" y1="49836" x2="29844" y2="62159"/>
                        <a14:foregroundMark x1="29844" y1="62159" x2="29844" y2="62159"/>
                        <a14:foregroundMark x1="70729" y1="61778" x2="68438" y2="67775"/>
                        <a14:foregroundMark x1="50365" y1="93021" x2="50365" y2="93021"/>
                        <a14:foregroundMark x1="53438" y1="94220" x2="53438" y2="94220"/>
                        <a14:foregroundMark x1="76250" y1="91821" x2="76250" y2="94220"/>
                        <a14:foregroundMark x1="43542" y1="6270" x2="55521" y2="21210"/>
                        <a14:foregroundMark x1="55521" y1="21210" x2="55521" y2="21210"/>
                        <a14:foregroundMark x1="56250" y1="18811" x2="46406" y2="19411"/>
                        <a14:backgroundMark x1="18229" y1="86041" x2="16927" y2="94602"/>
                        <a14:backgroundMark x1="82292" y1="10033" x2="84010" y2="27154"/>
                        <a14:backgroundMark x1="84010" y1="27154" x2="84219" y2="27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785" y="-28477"/>
            <a:ext cx="7179586" cy="747052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D411438-310A-60AA-6B2B-8B3C4C06D9B9}"/>
              </a:ext>
            </a:extLst>
          </p:cNvPr>
          <p:cNvGrpSpPr/>
          <p:nvPr/>
        </p:nvGrpSpPr>
        <p:grpSpPr>
          <a:xfrm>
            <a:off x="3376818" y="164307"/>
            <a:ext cx="9465468" cy="1787857"/>
            <a:chOff x="3264691" y="264943"/>
            <a:chExt cx="9465468" cy="1787857"/>
          </a:xfrm>
        </p:grpSpPr>
        <p:sp>
          <p:nvSpPr>
            <p:cNvPr id="36" name="Dải băng: Cong và Hướng Lên 35">
              <a:extLst>
                <a:ext uri="{FF2B5EF4-FFF2-40B4-BE49-F238E27FC236}">
                  <a16:creationId xmlns:a16="http://schemas.microsoft.com/office/drawing/2014/main" id="{850A99C9-D122-D959-EC1F-678142653CF3}"/>
                </a:ext>
              </a:extLst>
            </p:cNvPr>
            <p:cNvSpPr/>
            <p:nvPr/>
          </p:nvSpPr>
          <p:spPr>
            <a:xfrm>
              <a:off x="3802853" y="264943"/>
              <a:ext cx="8389145" cy="1787857"/>
            </a:xfrm>
            <a:custGeom>
              <a:avLst/>
              <a:gdLst>
                <a:gd name="connsiteX0" fmla="*/ 0 w 8389145"/>
                <a:gd name="connsiteY0" fmla="*/ 1787857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8389145 w 8389145"/>
                <a:gd name="connsiteY5" fmla="*/ 1787857 h 1787857"/>
                <a:gd name="connsiteX6" fmla="*/ 7340502 w 8389145"/>
                <a:gd name="connsiteY6" fmla="*/ 1143890 h 1787857"/>
                <a:gd name="connsiteX7" fmla="*/ 8389145 w 8389145"/>
                <a:gd name="connsiteY7" fmla="*/ 903243 h 1787857"/>
                <a:gd name="connsiteX8" fmla="*/ 7080229 w 8389145"/>
                <a:gd name="connsiteY8" fmla="*/ 660457 h 1787857"/>
                <a:gd name="connsiteX9" fmla="*/ 7080229 w 8389145"/>
                <a:gd name="connsiteY9" fmla="*/ 218150 h 1787857"/>
                <a:gd name="connsiteX10" fmla="*/ 1308916 w 8389145"/>
                <a:gd name="connsiteY10" fmla="*/ 218150 h 1787857"/>
                <a:gd name="connsiteX11" fmla="*/ 1308916 w 8389145"/>
                <a:gd name="connsiteY11" fmla="*/ 660457 h 1787857"/>
                <a:gd name="connsiteX12" fmla="*/ 0 w 8389145"/>
                <a:gd name="connsiteY12" fmla="*/ 903243 h 1787857"/>
                <a:gd name="connsiteX13" fmla="*/ 1048643 w 8389145"/>
                <a:gd name="connsiteY13" fmla="*/ 1143890 h 1787857"/>
                <a:gd name="connsiteX14" fmla="*/ 0 w 8389145"/>
                <a:gd name="connsiteY14" fmla="*/ 1787857 h 1787857"/>
                <a:gd name="connsiteX0" fmla="*/ 2357559 w 8389145"/>
                <a:gd name="connsiteY0" fmla="*/ 973021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6031586 w 8389145"/>
                <a:gd name="connsiteY5" fmla="*/ 973021 h 1787857"/>
                <a:gd name="connsiteX6" fmla="*/ 2357559 w 8389145"/>
                <a:gd name="connsiteY6" fmla="*/ 973021 h 1787857"/>
                <a:gd name="connsiteX0" fmla="*/ 0 w 8389145"/>
                <a:gd name="connsiteY0" fmla="*/ 1787857 h 1787857"/>
                <a:gd name="connsiteX1" fmla="*/ 1048643 w 8389145"/>
                <a:gd name="connsiteY1" fmla="*/ 1143890 h 1787857"/>
                <a:gd name="connsiteX2" fmla="*/ 0 w 8389145"/>
                <a:gd name="connsiteY2" fmla="*/ 903243 h 1787857"/>
                <a:gd name="connsiteX3" fmla="*/ 1308916 w 8389145"/>
                <a:gd name="connsiteY3" fmla="*/ 660457 h 1787857"/>
                <a:gd name="connsiteX4" fmla="*/ 1308916 w 8389145"/>
                <a:gd name="connsiteY4" fmla="*/ 218150 h 1787857"/>
                <a:gd name="connsiteX5" fmla="*/ 7080229 w 8389145"/>
                <a:gd name="connsiteY5" fmla="*/ 218150 h 1787857"/>
                <a:gd name="connsiteX6" fmla="*/ 7080229 w 8389145"/>
                <a:gd name="connsiteY6" fmla="*/ 660457 h 1787857"/>
                <a:gd name="connsiteX7" fmla="*/ 8389145 w 8389145"/>
                <a:gd name="connsiteY7" fmla="*/ 903243 h 1787857"/>
                <a:gd name="connsiteX8" fmla="*/ 7340502 w 8389145"/>
                <a:gd name="connsiteY8" fmla="*/ 1143890 h 1787857"/>
                <a:gd name="connsiteX9" fmla="*/ 8389145 w 8389145"/>
                <a:gd name="connsiteY9" fmla="*/ 1787857 h 1787857"/>
                <a:gd name="connsiteX10" fmla="*/ 6031586 w 8389145"/>
                <a:gd name="connsiteY10" fmla="*/ 1415328 h 1787857"/>
                <a:gd name="connsiteX11" fmla="*/ 7080229 w 8389145"/>
                <a:gd name="connsiteY11" fmla="*/ 1102764 h 1787857"/>
                <a:gd name="connsiteX12" fmla="*/ 1308916 w 8389145"/>
                <a:gd name="connsiteY12" fmla="*/ 1102764 h 1787857"/>
                <a:gd name="connsiteX13" fmla="*/ 2357559 w 8389145"/>
                <a:gd name="connsiteY13" fmla="*/ 1415328 h 1787857"/>
                <a:gd name="connsiteX14" fmla="*/ 0 w 8389145"/>
                <a:gd name="connsiteY14" fmla="*/ 1787857 h 1787857"/>
                <a:gd name="connsiteX15" fmla="*/ 1308916 w 8389145"/>
                <a:gd name="connsiteY15" fmla="*/ 1102764 h 1787857"/>
                <a:gd name="connsiteX16" fmla="*/ 1308916 w 8389145"/>
                <a:gd name="connsiteY16" fmla="*/ 660457 h 1787857"/>
                <a:gd name="connsiteX17" fmla="*/ 7080229 w 8389145"/>
                <a:gd name="connsiteY17" fmla="*/ 660457 h 1787857"/>
                <a:gd name="connsiteX18" fmla="*/ 7080229 w 8389145"/>
                <a:gd name="connsiteY18" fmla="*/ 1102764 h 1787857"/>
                <a:gd name="connsiteX19" fmla="*/ 2357559 w 8389145"/>
                <a:gd name="connsiteY19" fmla="*/ 973021 h 1787857"/>
                <a:gd name="connsiteX20" fmla="*/ 2357559 w 8389145"/>
                <a:gd name="connsiteY20" fmla="*/ 1415328 h 1787857"/>
                <a:gd name="connsiteX21" fmla="*/ 6031586 w 8389145"/>
                <a:gd name="connsiteY21" fmla="*/ 1415328 h 1787857"/>
                <a:gd name="connsiteX22" fmla="*/ 6031586 w 8389145"/>
                <a:gd name="connsiteY22" fmla="*/ 973021 h 17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89145" h="1787857" stroke="0" extrusionOk="0">
                  <a:moveTo>
                    <a:pt x="0" y="1787857"/>
                  </a:moveTo>
                  <a:cubicBezTo>
                    <a:pt x="856975" y="1621385"/>
                    <a:pt x="1519870" y="1514070"/>
                    <a:pt x="2357559" y="1415328"/>
                  </a:cubicBezTo>
                  <a:cubicBezTo>
                    <a:pt x="1852929" y="1362491"/>
                    <a:pt x="1449125" y="1066209"/>
                    <a:pt x="1308916" y="1102764"/>
                  </a:cubicBezTo>
                  <a:cubicBezTo>
                    <a:pt x="2915686" y="904191"/>
                    <a:pt x="5308317" y="889060"/>
                    <a:pt x="7080229" y="1102764"/>
                  </a:cubicBezTo>
                  <a:cubicBezTo>
                    <a:pt x="6963932" y="1171966"/>
                    <a:pt x="6425582" y="1270875"/>
                    <a:pt x="6031586" y="1415328"/>
                  </a:cubicBezTo>
                  <a:cubicBezTo>
                    <a:pt x="6919346" y="1450118"/>
                    <a:pt x="7571597" y="1668851"/>
                    <a:pt x="8389145" y="1787857"/>
                  </a:cubicBezTo>
                  <a:cubicBezTo>
                    <a:pt x="8188162" y="1639524"/>
                    <a:pt x="7682036" y="1432701"/>
                    <a:pt x="7340502" y="1143890"/>
                  </a:cubicBezTo>
                  <a:cubicBezTo>
                    <a:pt x="7715356" y="1126144"/>
                    <a:pt x="7921286" y="955645"/>
                    <a:pt x="8389145" y="903243"/>
                  </a:cubicBezTo>
                  <a:cubicBezTo>
                    <a:pt x="7994446" y="766358"/>
                    <a:pt x="7548857" y="746279"/>
                    <a:pt x="7080229" y="660457"/>
                  </a:cubicBezTo>
                  <a:cubicBezTo>
                    <a:pt x="7067577" y="586022"/>
                    <a:pt x="7075086" y="356882"/>
                    <a:pt x="7080229" y="218150"/>
                  </a:cubicBezTo>
                  <a:cubicBezTo>
                    <a:pt x="5077228" y="-312174"/>
                    <a:pt x="3076593" y="41180"/>
                    <a:pt x="1308916" y="218150"/>
                  </a:cubicBezTo>
                  <a:cubicBezTo>
                    <a:pt x="1340707" y="283081"/>
                    <a:pt x="1304333" y="519153"/>
                    <a:pt x="1308916" y="660457"/>
                  </a:cubicBezTo>
                  <a:cubicBezTo>
                    <a:pt x="893208" y="730053"/>
                    <a:pt x="464799" y="807364"/>
                    <a:pt x="0" y="903243"/>
                  </a:cubicBezTo>
                  <a:cubicBezTo>
                    <a:pt x="478225" y="933405"/>
                    <a:pt x="505234" y="1115155"/>
                    <a:pt x="1048643" y="1143890"/>
                  </a:cubicBezTo>
                  <a:cubicBezTo>
                    <a:pt x="853277" y="1160099"/>
                    <a:pt x="247462" y="1741697"/>
                    <a:pt x="0" y="1787857"/>
                  </a:cubicBezTo>
                  <a:close/>
                </a:path>
                <a:path w="8389145" h="1787857" fill="darkenLess" stroke="0" extrusionOk="0">
                  <a:moveTo>
                    <a:pt x="2357559" y="973021"/>
                  </a:moveTo>
                  <a:cubicBezTo>
                    <a:pt x="2384570" y="1068142"/>
                    <a:pt x="2381899" y="1276556"/>
                    <a:pt x="2357559" y="1415328"/>
                  </a:cubicBezTo>
                  <a:cubicBezTo>
                    <a:pt x="1945635" y="1279139"/>
                    <a:pt x="1842269" y="1169916"/>
                    <a:pt x="1308916" y="1102764"/>
                  </a:cubicBezTo>
                  <a:cubicBezTo>
                    <a:pt x="3449220" y="807373"/>
                    <a:pt x="5158329" y="784139"/>
                    <a:pt x="7080229" y="1102764"/>
                  </a:cubicBezTo>
                  <a:cubicBezTo>
                    <a:pt x="6590139" y="1219365"/>
                    <a:pt x="6441716" y="1255175"/>
                    <a:pt x="6031586" y="1415328"/>
                  </a:cubicBezTo>
                  <a:cubicBezTo>
                    <a:pt x="6033284" y="1327517"/>
                    <a:pt x="5997161" y="1174213"/>
                    <a:pt x="6031586" y="973021"/>
                  </a:cubicBezTo>
                  <a:cubicBezTo>
                    <a:pt x="4589889" y="821545"/>
                    <a:pt x="3514700" y="855922"/>
                    <a:pt x="2357559" y="973021"/>
                  </a:cubicBezTo>
                  <a:close/>
                </a:path>
                <a:path w="8389145" h="1787857" fill="none" extrusionOk="0">
                  <a:moveTo>
                    <a:pt x="0" y="1787857"/>
                  </a:moveTo>
                  <a:cubicBezTo>
                    <a:pt x="387176" y="1531236"/>
                    <a:pt x="815666" y="1356958"/>
                    <a:pt x="1048643" y="1143890"/>
                  </a:cubicBezTo>
                  <a:cubicBezTo>
                    <a:pt x="855798" y="1093150"/>
                    <a:pt x="274396" y="985993"/>
                    <a:pt x="0" y="903243"/>
                  </a:cubicBezTo>
                  <a:cubicBezTo>
                    <a:pt x="407116" y="800502"/>
                    <a:pt x="878278" y="733780"/>
                    <a:pt x="1308916" y="660457"/>
                  </a:cubicBezTo>
                  <a:cubicBezTo>
                    <a:pt x="1300038" y="527258"/>
                    <a:pt x="1333490" y="434005"/>
                    <a:pt x="1308916" y="218150"/>
                  </a:cubicBezTo>
                  <a:cubicBezTo>
                    <a:pt x="2914754" y="-186169"/>
                    <a:pt x="5098807" y="22627"/>
                    <a:pt x="7080229" y="218150"/>
                  </a:cubicBezTo>
                  <a:cubicBezTo>
                    <a:pt x="7110990" y="358019"/>
                    <a:pt x="7100062" y="521917"/>
                    <a:pt x="7080229" y="660457"/>
                  </a:cubicBezTo>
                  <a:cubicBezTo>
                    <a:pt x="7501593" y="675312"/>
                    <a:pt x="7975278" y="766750"/>
                    <a:pt x="8389145" y="903243"/>
                  </a:cubicBezTo>
                  <a:cubicBezTo>
                    <a:pt x="7997174" y="965658"/>
                    <a:pt x="7663398" y="1002543"/>
                    <a:pt x="7340502" y="1143890"/>
                  </a:cubicBezTo>
                  <a:cubicBezTo>
                    <a:pt x="7815071" y="1460440"/>
                    <a:pt x="7961532" y="1511811"/>
                    <a:pt x="8389145" y="1787857"/>
                  </a:cubicBezTo>
                  <a:cubicBezTo>
                    <a:pt x="7635392" y="1510208"/>
                    <a:pt x="6852101" y="1600640"/>
                    <a:pt x="6031586" y="1415328"/>
                  </a:cubicBezTo>
                  <a:cubicBezTo>
                    <a:pt x="6186875" y="1437923"/>
                    <a:pt x="6607256" y="1223617"/>
                    <a:pt x="7080229" y="1102764"/>
                  </a:cubicBezTo>
                  <a:cubicBezTo>
                    <a:pt x="5053883" y="1159196"/>
                    <a:pt x="3040390" y="800609"/>
                    <a:pt x="1308916" y="1102764"/>
                  </a:cubicBezTo>
                  <a:cubicBezTo>
                    <a:pt x="1689278" y="1241786"/>
                    <a:pt x="2173496" y="1316887"/>
                    <a:pt x="2357559" y="1415328"/>
                  </a:cubicBezTo>
                  <a:cubicBezTo>
                    <a:pt x="1574822" y="1454173"/>
                    <a:pt x="685720" y="1608780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15210" y="1001018"/>
                    <a:pt x="1288025" y="733520"/>
                    <a:pt x="1308916" y="660457"/>
                  </a:cubicBezTo>
                  <a:moveTo>
                    <a:pt x="7080229" y="660457"/>
                  </a:moveTo>
                  <a:cubicBezTo>
                    <a:pt x="7086296" y="749970"/>
                    <a:pt x="7041767" y="1037227"/>
                    <a:pt x="7080229" y="1102764"/>
                  </a:cubicBezTo>
                  <a:moveTo>
                    <a:pt x="2357559" y="973021"/>
                  </a:moveTo>
                  <a:cubicBezTo>
                    <a:pt x="2374199" y="1026483"/>
                    <a:pt x="2373587" y="1234174"/>
                    <a:pt x="2357559" y="1415328"/>
                  </a:cubicBezTo>
                  <a:moveTo>
                    <a:pt x="6031586" y="1415328"/>
                  </a:moveTo>
                  <a:cubicBezTo>
                    <a:pt x="6005691" y="1261906"/>
                    <a:pt x="6046384" y="1126685"/>
                    <a:pt x="6031586" y="973021"/>
                  </a:cubicBezTo>
                </a:path>
                <a:path w="8389145" h="1787857" fill="none" stroke="0" extrusionOk="0">
                  <a:moveTo>
                    <a:pt x="0" y="1787857"/>
                  </a:moveTo>
                  <a:cubicBezTo>
                    <a:pt x="347599" y="1465797"/>
                    <a:pt x="836151" y="1174993"/>
                    <a:pt x="1048643" y="1143890"/>
                  </a:cubicBezTo>
                  <a:cubicBezTo>
                    <a:pt x="845103" y="1193671"/>
                    <a:pt x="416812" y="946378"/>
                    <a:pt x="0" y="903243"/>
                  </a:cubicBezTo>
                  <a:cubicBezTo>
                    <a:pt x="474569" y="744630"/>
                    <a:pt x="876505" y="758780"/>
                    <a:pt x="1308916" y="660457"/>
                  </a:cubicBezTo>
                  <a:cubicBezTo>
                    <a:pt x="1322975" y="444892"/>
                    <a:pt x="1285096" y="301474"/>
                    <a:pt x="1308916" y="218150"/>
                  </a:cubicBezTo>
                  <a:cubicBezTo>
                    <a:pt x="3364886" y="70481"/>
                    <a:pt x="5042197" y="228172"/>
                    <a:pt x="7080229" y="218150"/>
                  </a:cubicBezTo>
                  <a:cubicBezTo>
                    <a:pt x="7072581" y="401490"/>
                    <a:pt x="7075975" y="463143"/>
                    <a:pt x="7080229" y="660457"/>
                  </a:cubicBezTo>
                  <a:cubicBezTo>
                    <a:pt x="7486893" y="699411"/>
                    <a:pt x="7940536" y="800488"/>
                    <a:pt x="8389145" y="903243"/>
                  </a:cubicBezTo>
                  <a:cubicBezTo>
                    <a:pt x="7957830" y="937096"/>
                    <a:pt x="7703092" y="1037983"/>
                    <a:pt x="7340502" y="1143890"/>
                  </a:cubicBezTo>
                  <a:cubicBezTo>
                    <a:pt x="7837901" y="1501922"/>
                    <a:pt x="7852314" y="1539839"/>
                    <a:pt x="8389145" y="1787857"/>
                  </a:cubicBezTo>
                  <a:cubicBezTo>
                    <a:pt x="7616854" y="1602004"/>
                    <a:pt x="6803044" y="1536510"/>
                    <a:pt x="6031586" y="1415328"/>
                  </a:cubicBezTo>
                  <a:cubicBezTo>
                    <a:pt x="6434465" y="1376648"/>
                    <a:pt x="6931596" y="1083643"/>
                    <a:pt x="7080229" y="1102764"/>
                  </a:cubicBezTo>
                  <a:cubicBezTo>
                    <a:pt x="5139399" y="1067673"/>
                    <a:pt x="3123220" y="640776"/>
                    <a:pt x="1308916" y="1102764"/>
                  </a:cubicBezTo>
                  <a:cubicBezTo>
                    <a:pt x="1516241" y="1262415"/>
                    <a:pt x="1971447" y="1305939"/>
                    <a:pt x="2357559" y="1415328"/>
                  </a:cubicBezTo>
                  <a:cubicBezTo>
                    <a:pt x="1565527" y="1515472"/>
                    <a:pt x="814505" y="1589341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36864" y="908709"/>
                    <a:pt x="1318937" y="804712"/>
                    <a:pt x="1308916" y="660457"/>
                  </a:cubicBezTo>
                  <a:moveTo>
                    <a:pt x="7080229" y="660457"/>
                  </a:moveTo>
                  <a:cubicBezTo>
                    <a:pt x="7078896" y="747844"/>
                    <a:pt x="7067978" y="989249"/>
                    <a:pt x="7080229" y="1102764"/>
                  </a:cubicBezTo>
                  <a:moveTo>
                    <a:pt x="2357559" y="973021"/>
                  </a:moveTo>
                  <a:cubicBezTo>
                    <a:pt x="2350448" y="1050109"/>
                    <a:pt x="2365311" y="1366128"/>
                    <a:pt x="2357559" y="1415328"/>
                  </a:cubicBezTo>
                  <a:moveTo>
                    <a:pt x="6031586" y="1415328"/>
                  </a:moveTo>
                  <a:cubicBezTo>
                    <a:pt x="6029297" y="1253337"/>
                    <a:pt x="6050988" y="1104700"/>
                    <a:pt x="6031586" y="973021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50521"/>
                        <a:gd name="adj2" fmla="val 68795"/>
                        <a:gd name="adj3" fmla="val 125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F156B65-40E7-FC82-8161-814CDD51620E}"/>
                </a:ext>
              </a:extLst>
            </p:cNvPr>
            <p:cNvSpPr txBox="1"/>
            <p:nvPr/>
          </p:nvSpPr>
          <p:spPr>
            <a:xfrm>
              <a:off x="3264691" y="883241"/>
              <a:ext cx="9465468" cy="93871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536901"/>
                </a:avLst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</p:grpSp>
      <p:sp>
        <p:nvSpPr>
          <p:cNvPr id="39" name="TextBox 10">
            <a:extLst>
              <a:ext uri="{FF2B5EF4-FFF2-40B4-BE49-F238E27FC236}">
                <a16:creationId xmlns:a16="http://schemas.microsoft.com/office/drawing/2014/main" id="{5D73B3F6-D632-E626-E8C6-B9872C304087}"/>
              </a:ext>
            </a:extLst>
          </p:cNvPr>
          <p:cNvSpPr txBox="1"/>
          <p:nvPr/>
        </p:nvSpPr>
        <p:spPr>
          <a:xfrm>
            <a:off x="6014111" y="1053124"/>
            <a:ext cx="3908524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 err="1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Đạo</a:t>
            </a:r>
            <a:r>
              <a:rPr lang="en-US" sz="6000" b="1" dirty="0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 </a:t>
            </a:r>
            <a:r>
              <a:rPr lang="en-US" sz="6000" b="1" dirty="0" err="1">
                <a:ln w="2857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Đức</a:t>
            </a:r>
            <a:endParaRPr lang="en-US" sz="6000" b="1" dirty="0">
              <a:ln w="2857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DA4C60D-B1B1-AF5A-C877-4B8237541F10}"/>
              </a:ext>
            </a:extLst>
          </p:cNvPr>
          <p:cNvSpPr txBox="1"/>
          <p:nvPr/>
        </p:nvSpPr>
        <p:spPr>
          <a:xfrm>
            <a:off x="4961766" y="2355017"/>
            <a:ext cx="6295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4400" b="1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7 – </a:t>
            </a:r>
            <a:r>
              <a:rPr lang="en-US" sz="4400" b="1" dirty="0" err="1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07575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4" grpId="0"/>
      <p:bldP spid="44" grpId="1"/>
      <p:bldP spid="39" grpId="0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sàn, tòa nhà, trong nhà, cửa sổ&#10;&#10;Mô tả được tạo tự động">
            <a:extLst>
              <a:ext uri="{FF2B5EF4-FFF2-40B4-BE49-F238E27FC236}">
                <a16:creationId xmlns:a16="http://schemas.microsoft.com/office/drawing/2014/main" id="{51CEEAED-C47C-D50A-6A43-15892AB34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Lưu Đồ: Thay đổi Tiến Trình 8">
            <a:extLst>
              <a:ext uri="{FF2B5EF4-FFF2-40B4-BE49-F238E27FC236}">
                <a16:creationId xmlns:a16="http://schemas.microsoft.com/office/drawing/2014/main" id="{73F106D7-7EB6-23BC-4A63-8B3250E786F7}"/>
              </a:ext>
            </a:extLst>
          </p:cNvPr>
          <p:cNvSpPr/>
          <p:nvPr/>
        </p:nvSpPr>
        <p:spPr>
          <a:xfrm>
            <a:off x="73526" y="122830"/>
            <a:ext cx="5829120" cy="2674961"/>
          </a:xfrm>
          <a:custGeom>
            <a:avLst/>
            <a:gdLst>
              <a:gd name="connsiteX0" fmla="*/ 0 w 5829120"/>
              <a:gd name="connsiteY0" fmla="*/ 445827 h 2674961"/>
              <a:gd name="connsiteX1" fmla="*/ 445827 w 5829120"/>
              <a:gd name="connsiteY1" fmla="*/ 0 h 2674961"/>
              <a:gd name="connsiteX2" fmla="*/ 1112385 w 5829120"/>
              <a:gd name="connsiteY2" fmla="*/ 0 h 2674961"/>
              <a:gd name="connsiteX3" fmla="*/ 1630819 w 5829120"/>
              <a:gd name="connsiteY3" fmla="*/ 0 h 2674961"/>
              <a:gd name="connsiteX4" fmla="*/ 2248002 w 5829120"/>
              <a:gd name="connsiteY4" fmla="*/ 0 h 2674961"/>
              <a:gd name="connsiteX5" fmla="*/ 2815811 w 5829120"/>
              <a:gd name="connsiteY5" fmla="*/ 0 h 2674961"/>
              <a:gd name="connsiteX6" fmla="*/ 3334245 w 5829120"/>
              <a:gd name="connsiteY6" fmla="*/ 0 h 2674961"/>
              <a:gd name="connsiteX7" fmla="*/ 4050177 w 5829120"/>
              <a:gd name="connsiteY7" fmla="*/ 0 h 2674961"/>
              <a:gd name="connsiteX8" fmla="*/ 4519236 w 5829120"/>
              <a:gd name="connsiteY8" fmla="*/ 0 h 2674961"/>
              <a:gd name="connsiteX9" fmla="*/ 5383293 w 5829120"/>
              <a:gd name="connsiteY9" fmla="*/ 0 h 2674961"/>
              <a:gd name="connsiteX10" fmla="*/ 5829120 w 5829120"/>
              <a:gd name="connsiteY10" fmla="*/ 445827 h 2674961"/>
              <a:gd name="connsiteX11" fmla="*/ 5829120 w 5829120"/>
              <a:gd name="connsiteY11" fmla="*/ 1040263 h 2674961"/>
              <a:gd name="connsiteX12" fmla="*/ 5829120 w 5829120"/>
              <a:gd name="connsiteY12" fmla="*/ 1581199 h 2674961"/>
              <a:gd name="connsiteX13" fmla="*/ 5829120 w 5829120"/>
              <a:gd name="connsiteY13" fmla="*/ 2229134 h 2674961"/>
              <a:gd name="connsiteX14" fmla="*/ 5383293 w 5829120"/>
              <a:gd name="connsiteY14" fmla="*/ 2674961 h 2674961"/>
              <a:gd name="connsiteX15" fmla="*/ 4864859 w 5829120"/>
              <a:gd name="connsiteY15" fmla="*/ 2674961 h 2674961"/>
              <a:gd name="connsiteX16" fmla="*/ 4198301 w 5829120"/>
              <a:gd name="connsiteY16" fmla="*/ 2674961 h 2674961"/>
              <a:gd name="connsiteX17" fmla="*/ 3679867 w 5829120"/>
              <a:gd name="connsiteY17" fmla="*/ 2674961 h 2674961"/>
              <a:gd name="connsiteX18" fmla="*/ 3062684 w 5829120"/>
              <a:gd name="connsiteY18" fmla="*/ 2674961 h 2674961"/>
              <a:gd name="connsiteX19" fmla="*/ 2593625 w 5829120"/>
              <a:gd name="connsiteY19" fmla="*/ 2674961 h 2674961"/>
              <a:gd name="connsiteX20" fmla="*/ 2124565 w 5829120"/>
              <a:gd name="connsiteY20" fmla="*/ 2674961 h 2674961"/>
              <a:gd name="connsiteX21" fmla="*/ 1606132 w 5829120"/>
              <a:gd name="connsiteY21" fmla="*/ 2674961 h 2674961"/>
              <a:gd name="connsiteX22" fmla="*/ 988948 w 5829120"/>
              <a:gd name="connsiteY22" fmla="*/ 2674961 h 2674961"/>
              <a:gd name="connsiteX23" fmla="*/ 445827 w 5829120"/>
              <a:gd name="connsiteY23" fmla="*/ 2674961 h 2674961"/>
              <a:gd name="connsiteX24" fmla="*/ 0 w 5829120"/>
              <a:gd name="connsiteY24" fmla="*/ 2229134 h 2674961"/>
              <a:gd name="connsiteX25" fmla="*/ 0 w 5829120"/>
              <a:gd name="connsiteY25" fmla="*/ 1652531 h 2674961"/>
              <a:gd name="connsiteX26" fmla="*/ 0 w 5829120"/>
              <a:gd name="connsiteY26" fmla="*/ 1040263 h 2674961"/>
              <a:gd name="connsiteX27" fmla="*/ 0 w 5829120"/>
              <a:gd name="connsiteY27" fmla="*/ 445827 h 267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29120" h="2674961" fill="none" extrusionOk="0">
                <a:moveTo>
                  <a:pt x="0" y="445827"/>
                </a:moveTo>
                <a:cubicBezTo>
                  <a:pt x="-5186" y="190116"/>
                  <a:pt x="187939" y="4992"/>
                  <a:pt x="445827" y="0"/>
                </a:cubicBezTo>
                <a:cubicBezTo>
                  <a:pt x="691829" y="-21735"/>
                  <a:pt x="971994" y="3120"/>
                  <a:pt x="1112385" y="0"/>
                </a:cubicBezTo>
                <a:cubicBezTo>
                  <a:pt x="1252776" y="-3120"/>
                  <a:pt x="1514875" y="21106"/>
                  <a:pt x="1630819" y="0"/>
                </a:cubicBezTo>
                <a:cubicBezTo>
                  <a:pt x="1746763" y="-21106"/>
                  <a:pt x="2109749" y="17845"/>
                  <a:pt x="2248002" y="0"/>
                </a:cubicBezTo>
                <a:cubicBezTo>
                  <a:pt x="2386255" y="-17845"/>
                  <a:pt x="2619206" y="-27719"/>
                  <a:pt x="2815811" y="0"/>
                </a:cubicBezTo>
                <a:cubicBezTo>
                  <a:pt x="3012416" y="27719"/>
                  <a:pt x="3160108" y="3534"/>
                  <a:pt x="3334245" y="0"/>
                </a:cubicBezTo>
                <a:cubicBezTo>
                  <a:pt x="3508382" y="-3534"/>
                  <a:pt x="3720573" y="14456"/>
                  <a:pt x="4050177" y="0"/>
                </a:cubicBezTo>
                <a:cubicBezTo>
                  <a:pt x="4379781" y="-14456"/>
                  <a:pt x="4365186" y="-17603"/>
                  <a:pt x="4519236" y="0"/>
                </a:cubicBezTo>
                <a:cubicBezTo>
                  <a:pt x="4673286" y="17603"/>
                  <a:pt x="5089191" y="19780"/>
                  <a:pt x="5383293" y="0"/>
                </a:cubicBezTo>
                <a:cubicBezTo>
                  <a:pt x="5633604" y="-7661"/>
                  <a:pt x="5804071" y="180656"/>
                  <a:pt x="5829120" y="445827"/>
                </a:cubicBezTo>
                <a:cubicBezTo>
                  <a:pt x="5826258" y="684839"/>
                  <a:pt x="5812204" y="754012"/>
                  <a:pt x="5829120" y="1040263"/>
                </a:cubicBezTo>
                <a:cubicBezTo>
                  <a:pt x="5846036" y="1326514"/>
                  <a:pt x="5840414" y="1367607"/>
                  <a:pt x="5829120" y="1581199"/>
                </a:cubicBezTo>
                <a:cubicBezTo>
                  <a:pt x="5817826" y="1794791"/>
                  <a:pt x="5856518" y="2066202"/>
                  <a:pt x="5829120" y="2229134"/>
                </a:cubicBezTo>
                <a:cubicBezTo>
                  <a:pt x="5847862" y="2432052"/>
                  <a:pt x="5625157" y="2681529"/>
                  <a:pt x="5383293" y="2674961"/>
                </a:cubicBezTo>
                <a:cubicBezTo>
                  <a:pt x="5214506" y="2671277"/>
                  <a:pt x="4974095" y="2688506"/>
                  <a:pt x="4864859" y="2674961"/>
                </a:cubicBezTo>
                <a:cubicBezTo>
                  <a:pt x="4755623" y="2661416"/>
                  <a:pt x="4432459" y="2693249"/>
                  <a:pt x="4198301" y="2674961"/>
                </a:cubicBezTo>
                <a:cubicBezTo>
                  <a:pt x="3964143" y="2656673"/>
                  <a:pt x="3837297" y="2685699"/>
                  <a:pt x="3679867" y="2674961"/>
                </a:cubicBezTo>
                <a:cubicBezTo>
                  <a:pt x="3522437" y="2664223"/>
                  <a:pt x="3230746" y="2672541"/>
                  <a:pt x="3062684" y="2674961"/>
                </a:cubicBezTo>
                <a:cubicBezTo>
                  <a:pt x="2894622" y="2677381"/>
                  <a:pt x="2775100" y="2694635"/>
                  <a:pt x="2593625" y="2674961"/>
                </a:cubicBezTo>
                <a:cubicBezTo>
                  <a:pt x="2412150" y="2655287"/>
                  <a:pt x="2248390" y="2690073"/>
                  <a:pt x="2124565" y="2674961"/>
                </a:cubicBezTo>
                <a:cubicBezTo>
                  <a:pt x="2000740" y="2659849"/>
                  <a:pt x="1816984" y="2673826"/>
                  <a:pt x="1606132" y="2674961"/>
                </a:cubicBezTo>
                <a:cubicBezTo>
                  <a:pt x="1395280" y="2676096"/>
                  <a:pt x="1124367" y="2678386"/>
                  <a:pt x="988948" y="2674961"/>
                </a:cubicBezTo>
                <a:cubicBezTo>
                  <a:pt x="853529" y="2671536"/>
                  <a:pt x="706873" y="2655325"/>
                  <a:pt x="445827" y="2674961"/>
                </a:cubicBezTo>
                <a:cubicBezTo>
                  <a:pt x="229899" y="2651934"/>
                  <a:pt x="-12528" y="2517046"/>
                  <a:pt x="0" y="2229134"/>
                </a:cubicBezTo>
                <a:cubicBezTo>
                  <a:pt x="9796" y="1970030"/>
                  <a:pt x="-13150" y="1818908"/>
                  <a:pt x="0" y="1652531"/>
                </a:cubicBezTo>
                <a:cubicBezTo>
                  <a:pt x="13150" y="1486154"/>
                  <a:pt x="5883" y="1229634"/>
                  <a:pt x="0" y="1040263"/>
                </a:cubicBezTo>
                <a:cubicBezTo>
                  <a:pt x="-5883" y="850892"/>
                  <a:pt x="22580" y="638826"/>
                  <a:pt x="0" y="445827"/>
                </a:cubicBezTo>
                <a:close/>
              </a:path>
              <a:path w="5829120" h="2674961" stroke="0" extrusionOk="0">
                <a:moveTo>
                  <a:pt x="0" y="445827"/>
                </a:moveTo>
                <a:cubicBezTo>
                  <a:pt x="29265" y="210142"/>
                  <a:pt x="191652" y="-45804"/>
                  <a:pt x="445827" y="0"/>
                </a:cubicBezTo>
                <a:cubicBezTo>
                  <a:pt x="602449" y="-22355"/>
                  <a:pt x="759850" y="8020"/>
                  <a:pt x="964261" y="0"/>
                </a:cubicBezTo>
                <a:cubicBezTo>
                  <a:pt x="1168672" y="-8020"/>
                  <a:pt x="1292185" y="11103"/>
                  <a:pt x="1482695" y="0"/>
                </a:cubicBezTo>
                <a:cubicBezTo>
                  <a:pt x="1673205" y="-11103"/>
                  <a:pt x="1846699" y="-4490"/>
                  <a:pt x="2149253" y="0"/>
                </a:cubicBezTo>
                <a:cubicBezTo>
                  <a:pt x="2451807" y="4490"/>
                  <a:pt x="2688159" y="-32730"/>
                  <a:pt x="2865185" y="0"/>
                </a:cubicBezTo>
                <a:cubicBezTo>
                  <a:pt x="3042211" y="32730"/>
                  <a:pt x="3333168" y="14499"/>
                  <a:pt x="3482369" y="0"/>
                </a:cubicBezTo>
                <a:cubicBezTo>
                  <a:pt x="3631570" y="-14499"/>
                  <a:pt x="3847197" y="-14913"/>
                  <a:pt x="4050177" y="0"/>
                </a:cubicBezTo>
                <a:cubicBezTo>
                  <a:pt x="4253157" y="14913"/>
                  <a:pt x="4307924" y="-14043"/>
                  <a:pt x="4519236" y="0"/>
                </a:cubicBezTo>
                <a:cubicBezTo>
                  <a:pt x="4730548" y="14043"/>
                  <a:pt x="5187032" y="-7307"/>
                  <a:pt x="5383293" y="0"/>
                </a:cubicBezTo>
                <a:cubicBezTo>
                  <a:pt x="5635129" y="-46178"/>
                  <a:pt x="5829988" y="193899"/>
                  <a:pt x="5829120" y="445827"/>
                </a:cubicBezTo>
                <a:cubicBezTo>
                  <a:pt x="5851616" y="697801"/>
                  <a:pt x="5811132" y="752722"/>
                  <a:pt x="5829120" y="1022430"/>
                </a:cubicBezTo>
                <a:cubicBezTo>
                  <a:pt x="5847108" y="1292138"/>
                  <a:pt x="5852414" y="1329042"/>
                  <a:pt x="5829120" y="1563366"/>
                </a:cubicBezTo>
                <a:cubicBezTo>
                  <a:pt x="5805826" y="1797690"/>
                  <a:pt x="5859104" y="2083414"/>
                  <a:pt x="5829120" y="2229134"/>
                </a:cubicBezTo>
                <a:cubicBezTo>
                  <a:pt x="5805079" y="2455073"/>
                  <a:pt x="5679230" y="2644736"/>
                  <a:pt x="5383293" y="2674961"/>
                </a:cubicBezTo>
                <a:cubicBezTo>
                  <a:pt x="5241420" y="2694111"/>
                  <a:pt x="5014975" y="2663268"/>
                  <a:pt x="4864859" y="2674961"/>
                </a:cubicBezTo>
                <a:cubicBezTo>
                  <a:pt x="4714743" y="2686654"/>
                  <a:pt x="4460769" y="2659743"/>
                  <a:pt x="4297050" y="2674961"/>
                </a:cubicBezTo>
                <a:cubicBezTo>
                  <a:pt x="4133331" y="2690179"/>
                  <a:pt x="3983233" y="2671367"/>
                  <a:pt x="3827991" y="2674961"/>
                </a:cubicBezTo>
                <a:cubicBezTo>
                  <a:pt x="3672749" y="2678555"/>
                  <a:pt x="3305825" y="2660295"/>
                  <a:pt x="3161433" y="2674961"/>
                </a:cubicBezTo>
                <a:cubicBezTo>
                  <a:pt x="3017041" y="2689627"/>
                  <a:pt x="2620908" y="2644171"/>
                  <a:pt x="2445501" y="2674961"/>
                </a:cubicBezTo>
                <a:cubicBezTo>
                  <a:pt x="2270094" y="2705751"/>
                  <a:pt x="2098153" y="2679618"/>
                  <a:pt x="1927067" y="2674961"/>
                </a:cubicBezTo>
                <a:cubicBezTo>
                  <a:pt x="1755981" y="2670304"/>
                  <a:pt x="1540501" y="2700027"/>
                  <a:pt x="1260509" y="2674961"/>
                </a:cubicBezTo>
                <a:cubicBezTo>
                  <a:pt x="980517" y="2649895"/>
                  <a:pt x="844125" y="2714417"/>
                  <a:pt x="445827" y="2674961"/>
                </a:cubicBezTo>
                <a:cubicBezTo>
                  <a:pt x="193353" y="2669683"/>
                  <a:pt x="41452" y="2471701"/>
                  <a:pt x="0" y="2229134"/>
                </a:cubicBezTo>
                <a:cubicBezTo>
                  <a:pt x="9678" y="1945104"/>
                  <a:pt x="9509" y="1816481"/>
                  <a:pt x="0" y="1616865"/>
                </a:cubicBezTo>
                <a:cubicBezTo>
                  <a:pt x="-9509" y="1417249"/>
                  <a:pt x="-12214" y="1178207"/>
                  <a:pt x="0" y="1040263"/>
                </a:cubicBezTo>
                <a:cubicBezTo>
                  <a:pt x="12214" y="902319"/>
                  <a:pt x="-7840" y="698574"/>
                  <a:pt x="0" y="445827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2041777-75C9-7F57-5C9F-6809344CA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55" b="92959" l="36450" r="57930">
                        <a14:foregroundMark x1="46912" y1="46531" x2="48637" y2="52347"/>
                        <a14:foregroundMark x1="53701" y1="48469" x2="53255" y2="52347"/>
                        <a14:foregroundMark x1="57930" y1="40102" x2="57429" y2="42755"/>
                        <a14:foregroundMark x1="56372" y1="50204" x2="55092" y2="50000"/>
                        <a14:foregroundMark x1="48191" y1="53061" x2="49249" y2="55408"/>
                        <a14:foregroundMark x1="40456" y1="59490" x2="41681" y2="66531"/>
                        <a14:foregroundMark x1="41681" y1="66531" x2="44463" y2="73673"/>
                        <a14:foregroundMark x1="42794" y1="58571" x2="45854" y2="66735"/>
                        <a14:foregroundMark x1="44463" y1="78367" x2="47357" y2="76224"/>
                        <a14:foregroundMark x1="49249" y1="76633" x2="46077" y2="79898"/>
                        <a14:foregroundMark x1="48191" y1="74490" x2="49249" y2="72959"/>
                        <a14:foregroundMark x1="47746" y1="63571" x2="50195" y2="68469"/>
                        <a14:foregroundMark x1="48191" y1="61837" x2="49360" y2="65714"/>
                        <a14:foregroundMark x1="49972" y1="63367" x2="51252" y2="67041"/>
                        <a14:foregroundMark x1="48080" y1="61429" x2="46912" y2="62245"/>
                        <a14:foregroundMark x1="53749" y1="84796" x2="55203" y2="88265"/>
                        <a14:foregroundMark x1="51697" y1="79898" x2="53498" y2="84198"/>
                        <a14:foregroundMark x1="52087" y1="79490" x2="50640" y2="76633"/>
                        <a14:foregroundMark x1="51475" y1="78980" x2="49972" y2="75408"/>
                        <a14:foregroundMark x1="50306" y1="75816" x2="51920" y2="80306"/>
                        <a14:foregroundMark x1="50306" y1="78163" x2="46411" y2="81429"/>
                        <a14:foregroundMark x1="43628" y1="79286" x2="44908" y2="79694"/>
                        <a14:foregroundMark x1="37062" y1="50408" x2="40345" y2="58367"/>
                        <a14:foregroundMark x1="47357" y1="89592" x2="46299" y2="92959"/>
                        <a14:foregroundMark x1="47245" y1="88469" x2="45854" y2="91939"/>
                        <a14:foregroundMark x1="46578" y1="89388" x2="46800" y2="90816"/>
                        <a14:foregroundMark x1="54035" y1="83776" x2="54647" y2="8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20375" r="39954" b="4020"/>
          <a:stretch/>
        </p:blipFill>
        <p:spPr>
          <a:xfrm>
            <a:off x="-66118" y="2150635"/>
            <a:ext cx="3188288" cy="50269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0FF1CEA-79EF-9074-0FF3-0303F76DA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82" l="9905" r="89928">
                        <a14:foregroundMark x1="71953" y1="45000" x2="69839" y2="52959"/>
                        <a14:foregroundMark x1="69839" y1="52959" x2="69950" y2="53061"/>
                        <a14:foregroundMark x1="73011" y1="37041" x2="67835" y2="35408"/>
                        <a14:foregroundMark x1="67835" y1="35408" x2="67835" y2="35408"/>
                        <a14:foregroundMark x1="65832" y1="45408" x2="67279" y2="54898"/>
                        <a14:foregroundMark x1="62771" y1="51224" x2="62326" y2="51429"/>
                        <a14:foregroundMark x1="61881" y1="49694" x2="61992" y2="50408"/>
                        <a14:foregroundMark x1="76906" y1="47245" x2="76461" y2="48673"/>
                        <a14:foregroundMark x1="77240" y1="48061" x2="76683" y2="50204"/>
                        <a14:foregroundMark x1="72065" y1="52653" x2="70395" y2="56531"/>
                        <a14:foregroundMark x1="65387" y1="53878" x2="68614" y2="58367"/>
                        <a14:foregroundMark x1="73790" y1="54082" x2="72287" y2="56531"/>
                        <a14:foregroundMark x1="64316" y1="54286" x2="63272" y2="53265"/>
                        <a14:foregroundMark x1="64942" y1="54898" x2="64316" y2="54286"/>
                        <a14:foregroundMark x1="68726" y1="61429" x2="69505" y2="67857"/>
                        <a14:foregroundMark x1="69393" y1="63061" x2="68280" y2="61429"/>
                        <a14:foregroundMark x1="61324" y1="62245" x2="61324" y2="62245"/>
                        <a14:foregroundMark x1="60879" y1="61429" x2="60879" y2="61429"/>
                        <a14:foregroundMark x1="60879" y1="61429" x2="60879" y2="61429"/>
                        <a14:foregroundMark x1="60879" y1="61429" x2="60879" y2="61429"/>
                        <a14:foregroundMark x1="60100" y1="60204" x2="60100" y2="60204"/>
                        <a14:foregroundMark x1="60100" y1="60204" x2="60100" y2="60204"/>
                        <a14:foregroundMark x1="59766" y1="58571" x2="59766" y2="58571"/>
                        <a14:foregroundMark x1="59766" y1="58571" x2="59766" y2="58571"/>
                        <a14:foregroundMark x1="59544" y1="57755" x2="59878" y2="59388"/>
                        <a14:foregroundMark x1="59321" y1="58367" x2="59321" y2="58367"/>
                        <a14:foregroundMark x1="60323" y1="58163" x2="60211" y2="57551"/>
                        <a14:foregroundMark x1="60100" y1="55918" x2="60100" y2="55918"/>
                        <a14:foregroundMark x1="59210" y1="58163" x2="59210" y2="58163"/>
                        <a14:foregroundMark x1="59321" y1="57755" x2="58987" y2="57755"/>
                        <a14:foregroundMark x1="61658" y1="63061" x2="64608" y2="62857"/>
                        <a14:foregroundMark x1="76795" y1="65102" x2="77685" y2="63265"/>
                        <a14:foregroundMark x1="78464" y1="62449" x2="76906" y2="62653"/>
                        <a14:foregroundMark x1="77685" y1="64694" x2="75904" y2="65306"/>
                        <a14:foregroundMark x1="76795" y1="62449" x2="76016" y2="64286"/>
                        <a14:foregroundMark x1="76016" y1="63265" x2="74680" y2="63878"/>
                        <a14:foregroundMark x1="76683" y1="62245" x2="75459" y2="62041"/>
                        <a14:foregroundMark x1="75682" y1="62449" x2="77908" y2="60612"/>
                        <a14:foregroundMark x1="70173" y1="81939" x2="70395" y2="84388"/>
                        <a14:foregroundMark x1="67947" y1="82551" x2="67835" y2="92143"/>
                        <a14:foregroundMark x1="67835" y1="92143" x2="67947" y2="92857"/>
                        <a14:foregroundMark x1="67835" y1="92041" x2="66945" y2="92449"/>
                        <a14:foregroundMark x1="70061" y1="91224" x2="70795" y2="92673"/>
                        <a14:foregroundMark x1="71174" y1="91224" x2="72176" y2="93061"/>
                        <a14:foregroundMark x1="67390" y1="91837" x2="67501" y2="93469"/>
                        <a14:foregroundMark x1="70284" y1="85000" x2="70284" y2="89592"/>
                        <a14:foregroundMark x1="79744" y1="68673" x2="79744" y2="68673"/>
                        <a14:foregroundMark x1="79633" y1="67245" x2="79076" y2="68469"/>
                        <a14:backgroundMark x1="69171" y1="86531" x2="69171" y2="86531"/>
                        <a14:backgroundMark x1="71619" y1="95102" x2="71063" y2="93878"/>
                        <a14:backgroundMark x1="62326" y1="57551" x2="62326" y2="57551"/>
                        <a14:backgroundMark x1="69060" y1="85918" x2="69060" y2="85918"/>
                        <a14:backgroundMark x1="81358" y1="6837" x2="88536" y2="22857"/>
                        <a14:backgroundMark x1="51920" y1="6837" x2="59432" y2="14796"/>
                        <a14:backgroundMark x1="59432" y1="14796" x2="76183" y2="19286"/>
                        <a14:backgroundMark x1="76183" y1="19286" x2="84252" y2="26939"/>
                        <a14:backgroundMark x1="84252" y1="26939" x2="86311" y2="45612"/>
                        <a14:backgroundMark x1="76906" y1="11122" x2="86422" y2="22449"/>
                        <a14:backgroundMark x1="86422" y1="22449" x2="87869" y2="43061"/>
                        <a14:backgroundMark x1="87869" y1="43061" x2="84530" y2="54694"/>
                        <a14:backgroundMark x1="83862" y1="56122" x2="82026" y2="55918"/>
                        <a14:backgroundMark x1="81469" y1="52857" x2="82638" y2="54694"/>
                        <a14:backgroundMark x1="80801" y1="56327" x2="82972" y2="61020"/>
                        <a14:backgroundMark x1="63495" y1="52857" x2="63495" y2="52857"/>
                        <a14:backgroundMark x1="63383" y1="53469" x2="63383" y2="53469"/>
                        <a14:backgroundMark x1="63829" y1="54286" x2="63829" y2="54286"/>
                        <a14:backgroundMark x1="63272" y1="53265" x2="63272" y2="53265"/>
                        <a14:backgroundMark x1="68948" y1="83980" x2="68948" y2="85714"/>
                        <a14:backgroundMark x1="63383" y1="53265" x2="63383" y2="53265"/>
                        <a14:backgroundMark x1="63606" y1="53878" x2="63606" y2="53878"/>
                        <a14:backgroundMark x1="71063" y1="60000" x2="71063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6" t="21643" r="17783" b="2752"/>
          <a:stretch/>
        </p:blipFill>
        <p:spPr>
          <a:xfrm>
            <a:off x="2227933" y="2191456"/>
            <a:ext cx="3188288" cy="50269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B0D2F0F-CAE3-C5CF-4854-3C9594C5BCB2}"/>
              </a:ext>
            </a:extLst>
          </p:cNvPr>
          <p:cNvSpPr txBox="1"/>
          <p:nvPr/>
        </p:nvSpPr>
        <p:spPr>
          <a:xfrm>
            <a:off x="157599" y="330735"/>
            <a:ext cx="56609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Chúng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mình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phải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kể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một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câu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chuyện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trong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dịp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họp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tổ dân phố,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các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bạn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hãy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giúp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mình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quan </a:t>
            </a:r>
            <a:r>
              <a:rPr lang="en-US" sz="2800" b="1" kern="1200" dirty="0" err="1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sát</a:t>
            </a:r>
            <a:r>
              <a:rPr lang="en-US" sz="2800" b="1" kern="1200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và </a:t>
            </a:r>
            <a:r>
              <a:rPr lang="en-US" sz="2800" b="1" kern="1200" dirty="0" err="1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xác</a:t>
            </a:r>
            <a:r>
              <a:rPr lang="en-US" sz="2800" b="1" kern="1200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định</a:t>
            </a:r>
            <a:r>
              <a:rPr lang="en-US" sz="2800" b="1" kern="1200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nội</a:t>
            </a:r>
            <a:r>
              <a:rPr lang="en-US" sz="2800" b="1" kern="1200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 dung </a:t>
            </a:r>
            <a:r>
              <a:rPr lang="en-US" sz="2800" b="1" kern="1200" dirty="0" err="1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của</a:t>
            </a:r>
            <a:r>
              <a:rPr lang="en-US" sz="2800" b="1" kern="1200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từng</a:t>
            </a:r>
            <a:r>
              <a:rPr lang="en-US" sz="2800" b="1" kern="1200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bức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>
                <a:solidFill>
                  <a:srgbClr val="C00000"/>
                </a:solidFill>
                <a:ea typeface="+mn-ea"/>
                <a:cs typeface="Calibri" panose="020F0502020204030204" pitchFamily="34" charset="0"/>
              </a:rPr>
              <a:t>tranh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để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viết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nên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một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câu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chuyện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hoàn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chỉnh</a:t>
            </a:r>
            <a:r>
              <a:rPr lang="en-US" sz="2800" b="1" kern="1200" dirty="0">
                <a:solidFill>
                  <a:srgbClr val="002060"/>
                </a:solidFill>
                <a:ea typeface="+mn-ea"/>
                <a:cs typeface="Calibri" panose="020F0502020204030204" pitchFamily="34" charset="0"/>
              </a:rPr>
              <a:t> nhé!</a:t>
            </a:r>
            <a:endParaRPr lang="en-US" sz="2800" b="1" kern="1200" dirty="0">
              <a:solidFill>
                <a:srgbClr val="FF0000"/>
              </a:solidFill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4B4EED1-BBF8-B466-54E7-09DD372FA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3284"/>
          <a:stretch/>
        </p:blipFill>
        <p:spPr>
          <a:xfrm>
            <a:off x="6020419" y="462839"/>
            <a:ext cx="3093686" cy="238317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C18FC12-F079-EE6E-7305-F461406797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0"/>
          <a:stretch/>
        </p:blipFill>
        <p:spPr>
          <a:xfrm>
            <a:off x="9073360" y="464748"/>
            <a:ext cx="3112298" cy="2383179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4D58C32-88B9-FCEF-1B05-15794251AD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19853"/>
          <a:stretch/>
        </p:blipFill>
        <p:spPr>
          <a:xfrm>
            <a:off x="9151417" y="2797791"/>
            <a:ext cx="2993278" cy="2003657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1F6B8A0-1DD8-25BB-6CBB-A5047FFB7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75" y="2828832"/>
            <a:ext cx="3091041" cy="200365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9B2EF03-050C-BBC3-40CB-DF2C9874D1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b="8576"/>
          <a:stretch/>
        </p:blipFill>
        <p:spPr>
          <a:xfrm>
            <a:off x="6073339" y="4832490"/>
            <a:ext cx="3040766" cy="183181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C22700D-D9CD-D92A-365C-EA12F465FA75}"/>
              </a:ext>
            </a:extLst>
          </p:cNvPr>
          <p:cNvSpPr txBox="1"/>
          <p:nvPr/>
        </p:nvSpPr>
        <p:spPr>
          <a:xfrm>
            <a:off x="9073359" y="4879199"/>
            <a:ext cx="3071335" cy="178510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55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Calibri" panose="020F0502020204030204" pitchFamily="34" charset="0"/>
              </a:rPr>
              <a:t>BÀ HÀNG XÓM</a:t>
            </a:r>
          </a:p>
        </p:txBody>
      </p:sp>
    </p:spTree>
    <p:extLst>
      <p:ext uri="{BB962C8B-B14F-4D97-AF65-F5344CB8AC3E}">
        <p14:creationId xmlns:p14="http://schemas.microsoft.com/office/powerpoint/2010/main" val="4135908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sàn, tòa nhà, trong nhà, cửa sổ&#10;&#10;Mô tả được tạo tự động">
            <a:extLst>
              <a:ext uri="{FF2B5EF4-FFF2-40B4-BE49-F238E27FC236}">
                <a16:creationId xmlns:a16="http://schemas.microsoft.com/office/drawing/2014/main" id="{51CEEAED-C47C-D50A-6A43-15892AB3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2041777-75C9-7F57-5C9F-6809344CA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55" b="92959" l="36450" r="57930">
                        <a14:foregroundMark x1="46912" y1="46531" x2="48637" y2="52347"/>
                        <a14:foregroundMark x1="53701" y1="48469" x2="53255" y2="52347"/>
                        <a14:foregroundMark x1="57930" y1="40102" x2="57429" y2="42755"/>
                        <a14:foregroundMark x1="56372" y1="50204" x2="55092" y2="50000"/>
                        <a14:foregroundMark x1="48191" y1="53061" x2="49249" y2="55408"/>
                        <a14:foregroundMark x1="40456" y1="59490" x2="41681" y2="66531"/>
                        <a14:foregroundMark x1="41681" y1="66531" x2="44463" y2="73673"/>
                        <a14:foregroundMark x1="42794" y1="58571" x2="45854" y2="66735"/>
                        <a14:foregroundMark x1="44463" y1="78367" x2="47357" y2="76224"/>
                        <a14:foregroundMark x1="49249" y1="76633" x2="46077" y2="79898"/>
                        <a14:foregroundMark x1="48191" y1="74490" x2="49249" y2="72959"/>
                        <a14:foregroundMark x1="47746" y1="63571" x2="50195" y2="68469"/>
                        <a14:foregroundMark x1="48191" y1="61837" x2="49360" y2="65714"/>
                        <a14:foregroundMark x1="49972" y1="63367" x2="51252" y2="67041"/>
                        <a14:foregroundMark x1="48080" y1="61429" x2="46912" y2="62245"/>
                        <a14:foregroundMark x1="53749" y1="84796" x2="55203" y2="88265"/>
                        <a14:foregroundMark x1="51697" y1="79898" x2="53498" y2="84198"/>
                        <a14:foregroundMark x1="52087" y1="79490" x2="50640" y2="76633"/>
                        <a14:foregroundMark x1="51475" y1="78980" x2="49972" y2="75408"/>
                        <a14:foregroundMark x1="50306" y1="75816" x2="51920" y2="80306"/>
                        <a14:foregroundMark x1="50306" y1="78163" x2="46411" y2="81429"/>
                        <a14:foregroundMark x1="43628" y1="79286" x2="44908" y2="79694"/>
                        <a14:foregroundMark x1="37062" y1="50408" x2="40345" y2="58367"/>
                        <a14:foregroundMark x1="47357" y1="89592" x2="46299" y2="92959"/>
                        <a14:foregroundMark x1="47245" y1="88469" x2="45854" y2="91939"/>
                        <a14:foregroundMark x1="46578" y1="89388" x2="46800" y2="90816"/>
                        <a14:foregroundMark x1="54035" y1="83776" x2="54647" y2="8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20375" r="39954" b="4020"/>
          <a:stretch/>
        </p:blipFill>
        <p:spPr>
          <a:xfrm>
            <a:off x="-66118" y="2150635"/>
            <a:ext cx="3188288" cy="50269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0FF1CEA-79EF-9074-0FF3-0303F76DA1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82" l="9905" r="89928">
                        <a14:foregroundMark x1="71953" y1="45000" x2="69839" y2="52959"/>
                        <a14:foregroundMark x1="69839" y1="52959" x2="69950" y2="53061"/>
                        <a14:foregroundMark x1="73011" y1="37041" x2="67835" y2="35408"/>
                        <a14:foregroundMark x1="67835" y1="35408" x2="67835" y2="35408"/>
                        <a14:foregroundMark x1="65832" y1="45408" x2="67279" y2="54898"/>
                        <a14:foregroundMark x1="62771" y1="51224" x2="62326" y2="51429"/>
                        <a14:foregroundMark x1="61881" y1="49694" x2="61992" y2="50408"/>
                        <a14:foregroundMark x1="76906" y1="47245" x2="76461" y2="48673"/>
                        <a14:foregroundMark x1="77240" y1="48061" x2="76683" y2="50204"/>
                        <a14:foregroundMark x1="72065" y1="52653" x2="70395" y2="56531"/>
                        <a14:foregroundMark x1="65387" y1="53878" x2="68614" y2="58367"/>
                        <a14:foregroundMark x1="73790" y1="54082" x2="72287" y2="56531"/>
                        <a14:foregroundMark x1="64316" y1="54286" x2="63272" y2="53265"/>
                        <a14:foregroundMark x1="64942" y1="54898" x2="64316" y2="54286"/>
                        <a14:foregroundMark x1="68726" y1="61429" x2="69505" y2="67857"/>
                        <a14:foregroundMark x1="69393" y1="63061" x2="68280" y2="61429"/>
                        <a14:foregroundMark x1="61324" y1="62245" x2="61324" y2="62245"/>
                        <a14:foregroundMark x1="60879" y1="61429" x2="60879" y2="61429"/>
                        <a14:foregroundMark x1="60879" y1="61429" x2="60879" y2="61429"/>
                        <a14:foregroundMark x1="60879" y1="61429" x2="60879" y2="61429"/>
                        <a14:foregroundMark x1="60100" y1="60204" x2="60100" y2="60204"/>
                        <a14:foregroundMark x1="60100" y1="60204" x2="60100" y2="60204"/>
                        <a14:foregroundMark x1="59766" y1="58571" x2="59766" y2="58571"/>
                        <a14:foregroundMark x1="59766" y1="58571" x2="59766" y2="58571"/>
                        <a14:foregroundMark x1="59544" y1="57755" x2="59878" y2="59388"/>
                        <a14:foregroundMark x1="59321" y1="58367" x2="59321" y2="58367"/>
                        <a14:foregroundMark x1="60323" y1="58163" x2="60211" y2="57551"/>
                        <a14:foregroundMark x1="60100" y1="55918" x2="60100" y2="55918"/>
                        <a14:foregroundMark x1="59210" y1="58163" x2="59210" y2="58163"/>
                        <a14:foregroundMark x1="59321" y1="57755" x2="58987" y2="57755"/>
                        <a14:foregroundMark x1="61658" y1="63061" x2="64608" y2="62857"/>
                        <a14:foregroundMark x1="76795" y1="65102" x2="77685" y2="63265"/>
                        <a14:foregroundMark x1="78464" y1="62449" x2="76906" y2="62653"/>
                        <a14:foregroundMark x1="77685" y1="64694" x2="75904" y2="65306"/>
                        <a14:foregroundMark x1="76795" y1="62449" x2="76016" y2="64286"/>
                        <a14:foregroundMark x1="76016" y1="63265" x2="74680" y2="63878"/>
                        <a14:foregroundMark x1="76683" y1="62245" x2="75459" y2="62041"/>
                        <a14:foregroundMark x1="75682" y1="62449" x2="77908" y2="60612"/>
                        <a14:foregroundMark x1="70173" y1="81939" x2="70395" y2="84388"/>
                        <a14:foregroundMark x1="67947" y1="82551" x2="67835" y2="92143"/>
                        <a14:foregroundMark x1="67835" y1="92143" x2="67947" y2="92857"/>
                        <a14:foregroundMark x1="67835" y1="92041" x2="66945" y2="92449"/>
                        <a14:foregroundMark x1="70061" y1="91224" x2="70795" y2="92673"/>
                        <a14:foregroundMark x1="71174" y1="91224" x2="72176" y2="93061"/>
                        <a14:foregroundMark x1="67390" y1="91837" x2="67501" y2="93469"/>
                        <a14:foregroundMark x1="70284" y1="85000" x2="70284" y2="89592"/>
                        <a14:foregroundMark x1="79744" y1="68673" x2="79744" y2="68673"/>
                        <a14:foregroundMark x1="79633" y1="67245" x2="79076" y2="68469"/>
                        <a14:backgroundMark x1="69171" y1="86531" x2="69171" y2="86531"/>
                        <a14:backgroundMark x1="71619" y1="95102" x2="71063" y2="93878"/>
                        <a14:backgroundMark x1="62326" y1="57551" x2="62326" y2="57551"/>
                        <a14:backgroundMark x1="69060" y1="85918" x2="69060" y2="85918"/>
                        <a14:backgroundMark x1="81358" y1="6837" x2="88536" y2="22857"/>
                        <a14:backgroundMark x1="51920" y1="6837" x2="59432" y2="14796"/>
                        <a14:backgroundMark x1="59432" y1="14796" x2="76183" y2="19286"/>
                        <a14:backgroundMark x1="76183" y1="19286" x2="84252" y2="26939"/>
                        <a14:backgroundMark x1="84252" y1="26939" x2="86311" y2="45612"/>
                        <a14:backgroundMark x1="76906" y1="11122" x2="86422" y2="22449"/>
                        <a14:backgroundMark x1="86422" y1="22449" x2="87869" y2="43061"/>
                        <a14:backgroundMark x1="87869" y1="43061" x2="84530" y2="54694"/>
                        <a14:backgroundMark x1="83862" y1="56122" x2="82026" y2="55918"/>
                        <a14:backgroundMark x1="81469" y1="52857" x2="82638" y2="54694"/>
                        <a14:backgroundMark x1="80801" y1="56327" x2="82972" y2="61020"/>
                        <a14:backgroundMark x1="63495" y1="52857" x2="63495" y2="52857"/>
                        <a14:backgroundMark x1="63383" y1="53469" x2="63383" y2="53469"/>
                        <a14:backgroundMark x1="63829" y1="54286" x2="63829" y2="54286"/>
                        <a14:backgroundMark x1="63272" y1="53265" x2="63272" y2="53265"/>
                        <a14:backgroundMark x1="68948" y1="83980" x2="68948" y2="85714"/>
                        <a14:backgroundMark x1="63383" y1="53265" x2="63383" y2="53265"/>
                        <a14:backgroundMark x1="63606" y1="53878" x2="63606" y2="53878"/>
                        <a14:backgroundMark x1="71063" y1="60000" x2="71063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6" t="21643" r="17783" b="2752"/>
          <a:stretch/>
        </p:blipFill>
        <p:spPr>
          <a:xfrm>
            <a:off x="2227933" y="2191456"/>
            <a:ext cx="3188288" cy="502697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83731E4E-23B0-8E64-7EA3-C643D5DFCA64}"/>
              </a:ext>
            </a:extLst>
          </p:cNvPr>
          <p:cNvGrpSpPr/>
          <p:nvPr/>
        </p:nvGrpSpPr>
        <p:grpSpPr>
          <a:xfrm>
            <a:off x="4607065" y="3901347"/>
            <a:ext cx="7584935" cy="2889056"/>
            <a:chOff x="238810" y="330735"/>
            <a:chExt cx="5829120" cy="2889056"/>
          </a:xfrm>
        </p:grpSpPr>
        <p:sp>
          <p:nvSpPr>
            <p:cNvPr id="9" name="Lưu Đồ: Thay đổi Tiến Trình 8">
              <a:extLst>
                <a:ext uri="{FF2B5EF4-FFF2-40B4-BE49-F238E27FC236}">
                  <a16:creationId xmlns:a16="http://schemas.microsoft.com/office/drawing/2014/main" id="{73F106D7-7EB6-23BC-4A63-8B3250E786F7}"/>
                </a:ext>
              </a:extLst>
            </p:cNvPr>
            <p:cNvSpPr/>
            <p:nvPr/>
          </p:nvSpPr>
          <p:spPr>
            <a:xfrm>
              <a:off x="238810" y="330735"/>
              <a:ext cx="5829120" cy="2889056"/>
            </a:xfrm>
            <a:custGeom>
              <a:avLst/>
              <a:gdLst>
                <a:gd name="connsiteX0" fmla="*/ 0 w 5829120"/>
                <a:gd name="connsiteY0" fmla="*/ 481509 h 2889056"/>
                <a:gd name="connsiteX1" fmla="*/ 481509 w 5829120"/>
                <a:gd name="connsiteY1" fmla="*/ 0 h 2889056"/>
                <a:gd name="connsiteX2" fmla="*/ 1079344 w 5829120"/>
                <a:gd name="connsiteY2" fmla="*/ 0 h 2889056"/>
                <a:gd name="connsiteX3" fmla="*/ 1871824 w 5829120"/>
                <a:gd name="connsiteY3" fmla="*/ 0 h 2889056"/>
                <a:gd name="connsiteX4" fmla="*/ 2420998 w 5829120"/>
                <a:gd name="connsiteY4" fmla="*/ 0 h 2889056"/>
                <a:gd name="connsiteX5" fmla="*/ 3018834 w 5829120"/>
                <a:gd name="connsiteY5" fmla="*/ 0 h 2889056"/>
                <a:gd name="connsiteX6" fmla="*/ 3713991 w 5829120"/>
                <a:gd name="connsiteY6" fmla="*/ 0 h 2889056"/>
                <a:gd name="connsiteX7" fmla="*/ 4360487 w 5829120"/>
                <a:gd name="connsiteY7" fmla="*/ 0 h 2889056"/>
                <a:gd name="connsiteX8" fmla="*/ 5347611 w 5829120"/>
                <a:gd name="connsiteY8" fmla="*/ 0 h 2889056"/>
                <a:gd name="connsiteX9" fmla="*/ 5829120 w 5829120"/>
                <a:gd name="connsiteY9" fmla="*/ 481509 h 2889056"/>
                <a:gd name="connsiteX10" fmla="*/ 5829120 w 5829120"/>
                <a:gd name="connsiteY10" fmla="*/ 1142782 h 2889056"/>
                <a:gd name="connsiteX11" fmla="*/ 5829120 w 5829120"/>
                <a:gd name="connsiteY11" fmla="*/ 1727014 h 2889056"/>
                <a:gd name="connsiteX12" fmla="*/ 5829120 w 5829120"/>
                <a:gd name="connsiteY12" fmla="*/ 2407547 h 2889056"/>
                <a:gd name="connsiteX13" fmla="*/ 5347611 w 5829120"/>
                <a:gd name="connsiteY13" fmla="*/ 2889056 h 2889056"/>
                <a:gd name="connsiteX14" fmla="*/ 4798437 w 5829120"/>
                <a:gd name="connsiteY14" fmla="*/ 2889056 h 2889056"/>
                <a:gd name="connsiteX15" fmla="*/ 4054618 w 5829120"/>
                <a:gd name="connsiteY15" fmla="*/ 2889056 h 2889056"/>
                <a:gd name="connsiteX16" fmla="*/ 3408122 w 5829120"/>
                <a:gd name="connsiteY16" fmla="*/ 2889056 h 2889056"/>
                <a:gd name="connsiteX17" fmla="*/ 2712964 w 5829120"/>
                <a:gd name="connsiteY17" fmla="*/ 2889056 h 2889056"/>
                <a:gd name="connsiteX18" fmla="*/ 1969146 w 5829120"/>
                <a:gd name="connsiteY18" fmla="*/ 2889056 h 2889056"/>
                <a:gd name="connsiteX19" fmla="*/ 1371311 w 5829120"/>
                <a:gd name="connsiteY19" fmla="*/ 2889056 h 2889056"/>
                <a:gd name="connsiteX20" fmla="*/ 481509 w 5829120"/>
                <a:gd name="connsiteY20" fmla="*/ 2889056 h 2889056"/>
                <a:gd name="connsiteX21" fmla="*/ 0 w 5829120"/>
                <a:gd name="connsiteY21" fmla="*/ 2407547 h 2889056"/>
                <a:gd name="connsiteX22" fmla="*/ 0 w 5829120"/>
                <a:gd name="connsiteY22" fmla="*/ 1784795 h 2889056"/>
                <a:gd name="connsiteX23" fmla="*/ 0 w 5829120"/>
                <a:gd name="connsiteY23" fmla="*/ 1142782 h 2889056"/>
                <a:gd name="connsiteX24" fmla="*/ 0 w 5829120"/>
                <a:gd name="connsiteY24" fmla="*/ 481509 h 288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29120" h="2889056" fill="none" extrusionOk="0">
                  <a:moveTo>
                    <a:pt x="0" y="481509"/>
                  </a:moveTo>
                  <a:cubicBezTo>
                    <a:pt x="-8910" y="168452"/>
                    <a:pt x="156597" y="16664"/>
                    <a:pt x="481509" y="0"/>
                  </a:cubicBezTo>
                  <a:cubicBezTo>
                    <a:pt x="752582" y="-27153"/>
                    <a:pt x="934615" y="-17752"/>
                    <a:pt x="1079344" y="0"/>
                  </a:cubicBezTo>
                  <a:cubicBezTo>
                    <a:pt x="1224073" y="17752"/>
                    <a:pt x="1515119" y="28138"/>
                    <a:pt x="1871824" y="0"/>
                  </a:cubicBezTo>
                  <a:cubicBezTo>
                    <a:pt x="2228529" y="-28138"/>
                    <a:pt x="2171009" y="338"/>
                    <a:pt x="2420998" y="0"/>
                  </a:cubicBezTo>
                  <a:cubicBezTo>
                    <a:pt x="2670987" y="-338"/>
                    <a:pt x="2777525" y="29380"/>
                    <a:pt x="3018834" y="0"/>
                  </a:cubicBezTo>
                  <a:cubicBezTo>
                    <a:pt x="3260143" y="-29380"/>
                    <a:pt x="3391717" y="5572"/>
                    <a:pt x="3713991" y="0"/>
                  </a:cubicBezTo>
                  <a:cubicBezTo>
                    <a:pt x="4036265" y="-5572"/>
                    <a:pt x="4040833" y="-8344"/>
                    <a:pt x="4360487" y="0"/>
                  </a:cubicBezTo>
                  <a:cubicBezTo>
                    <a:pt x="4680141" y="8344"/>
                    <a:pt x="4976817" y="-13980"/>
                    <a:pt x="5347611" y="0"/>
                  </a:cubicBezTo>
                  <a:cubicBezTo>
                    <a:pt x="5627277" y="5843"/>
                    <a:pt x="5817771" y="218769"/>
                    <a:pt x="5829120" y="481509"/>
                  </a:cubicBezTo>
                  <a:cubicBezTo>
                    <a:pt x="5803461" y="630574"/>
                    <a:pt x="5815301" y="1005100"/>
                    <a:pt x="5829120" y="1142782"/>
                  </a:cubicBezTo>
                  <a:cubicBezTo>
                    <a:pt x="5842939" y="1280464"/>
                    <a:pt x="5808624" y="1542014"/>
                    <a:pt x="5829120" y="1727014"/>
                  </a:cubicBezTo>
                  <a:cubicBezTo>
                    <a:pt x="5849616" y="1912014"/>
                    <a:pt x="5825627" y="2212314"/>
                    <a:pt x="5829120" y="2407547"/>
                  </a:cubicBezTo>
                  <a:cubicBezTo>
                    <a:pt x="5772210" y="2649431"/>
                    <a:pt x="5639234" y="2889589"/>
                    <a:pt x="5347611" y="2889056"/>
                  </a:cubicBezTo>
                  <a:cubicBezTo>
                    <a:pt x="5132682" y="2898202"/>
                    <a:pt x="5051504" y="2861881"/>
                    <a:pt x="4798437" y="2889056"/>
                  </a:cubicBezTo>
                  <a:cubicBezTo>
                    <a:pt x="4545370" y="2916231"/>
                    <a:pt x="4212778" y="2920193"/>
                    <a:pt x="4054618" y="2889056"/>
                  </a:cubicBezTo>
                  <a:cubicBezTo>
                    <a:pt x="3896458" y="2857919"/>
                    <a:pt x="3590562" y="2882475"/>
                    <a:pt x="3408122" y="2889056"/>
                  </a:cubicBezTo>
                  <a:cubicBezTo>
                    <a:pt x="3225682" y="2895637"/>
                    <a:pt x="3041315" y="2910590"/>
                    <a:pt x="2712964" y="2889056"/>
                  </a:cubicBezTo>
                  <a:cubicBezTo>
                    <a:pt x="2384613" y="2867522"/>
                    <a:pt x="2218346" y="2900503"/>
                    <a:pt x="1969146" y="2889056"/>
                  </a:cubicBezTo>
                  <a:cubicBezTo>
                    <a:pt x="1719946" y="2877609"/>
                    <a:pt x="1506378" y="2864622"/>
                    <a:pt x="1371311" y="2889056"/>
                  </a:cubicBezTo>
                  <a:cubicBezTo>
                    <a:pt x="1236244" y="2913490"/>
                    <a:pt x="687760" y="2851492"/>
                    <a:pt x="481509" y="2889056"/>
                  </a:cubicBezTo>
                  <a:cubicBezTo>
                    <a:pt x="231107" y="2929027"/>
                    <a:pt x="1998" y="2630836"/>
                    <a:pt x="0" y="2407547"/>
                  </a:cubicBezTo>
                  <a:cubicBezTo>
                    <a:pt x="-21533" y="2114810"/>
                    <a:pt x="-11699" y="2023521"/>
                    <a:pt x="0" y="1784795"/>
                  </a:cubicBezTo>
                  <a:cubicBezTo>
                    <a:pt x="11699" y="1546069"/>
                    <a:pt x="-17866" y="1334012"/>
                    <a:pt x="0" y="1142782"/>
                  </a:cubicBezTo>
                  <a:cubicBezTo>
                    <a:pt x="17866" y="951552"/>
                    <a:pt x="18924" y="629106"/>
                    <a:pt x="0" y="481509"/>
                  </a:cubicBezTo>
                  <a:close/>
                </a:path>
                <a:path w="5829120" h="2889056" stroke="0" extrusionOk="0">
                  <a:moveTo>
                    <a:pt x="0" y="481509"/>
                  </a:moveTo>
                  <a:cubicBezTo>
                    <a:pt x="14648" y="220854"/>
                    <a:pt x="205327" y="-59053"/>
                    <a:pt x="481509" y="0"/>
                  </a:cubicBezTo>
                  <a:cubicBezTo>
                    <a:pt x="742397" y="-8450"/>
                    <a:pt x="917291" y="5952"/>
                    <a:pt x="1079344" y="0"/>
                  </a:cubicBezTo>
                  <a:cubicBezTo>
                    <a:pt x="1241397" y="-5952"/>
                    <a:pt x="1412604" y="-17477"/>
                    <a:pt x="1677180" y="0"/>
                  </a:cubicBezTo>
                  <a:cubicBezTo>
                    <a:pt x="1941756" y="17477"/>
                    <a:pt x="2238981" y="-26757"/>
                    <a:pt x="2420998" y="0"/>
                  </a:cubicBezTo>
                  <a:cubicBezTo>
                    <a:pt x="2603015" y="26757"/>
                    <a:pt x="2909098" y="-22089"/>
                    <a:pt x="3213478" y="0"/>
                  </a:cubicBezTo>
                  <a:cubicBezTo>
                    <a:pt x="3517858" y="22089"/>
                    <a:pt x="3696711" y="-25197"/>
                    <a:pt x="3908635" y="0"/>
                  </a:cubicBezTo>
                  <a:cubicBezTo>
                    <a:pt x="4120559" y="25197"/>
                    <a:pt x="4239017" y="32117"/>
                    <a:pt x="4555132" y="0"/>
                  </a:cubicBezTo>
                  <a:cubicBezTo>
                    <a:pt x="4871247" y="-32117"/>
                    <a:pt x="5034519" y="19849"/>
                    <a:pt x="5347611" y="0"/>
                  </a:cubicBezTo>
                  <a:cubicBezTo>
                    <a:pt x="5607885" y="-18054"/>
                    <a:pt x="5862036" y="207489"/>
                    <a:pt x="5829120" y="481509"/>
                  </a:cubicBezTo>
                  <a:cubicBezTo>
                    <a:pt x="5810012" y="696271"/>
                    <a:pt x="5857939" y="899691"/>
                    <a:pt x="5829120" y="1123522"/>
                  </a:cubicBezTo>
                  <a:cubicBezTo>
                    <a:pt x="5800301" y="1347353"/>
                    <a:pt x="5852085" y="1470885"/>
                    <a:pt x="5829120" y="1707753"/>
                  </a:cubicBezTo>
                  <a:cubicBezTo>
                    <a:pt x="5806155" y="1944621"/>
                    <a:pt x="5844630" y="2222927"/>
                    <a:pt x="5829120" y="2407547"/>
                  </a:cubicBezTo>
                  <a:cubicBezTo>
                    <a:pt x="5765654" y="2688228"/>
                    <a:pt x="5573377" y="2908542"/>
                    <a:pt x="5347611" y="2889056"/>
                  </a:cubicBezTo>
                  <a:cubicBezTo>
                    <a:pt x="5042973" y="2850862"/>
                    <a:pt x="4904015" y="2886141"/>
                    <a:pt x="4555132" y="2889056"/>
                  </a:cubicBezTo>
                  <a:cubicBezTo>
                    <a:pt x="4206249" y="2891971"/>
                    <a:pt x="4201608" y="2889471"/>
                    <a:pt x="3859974" y="2889056"/>
                  </a:cubicBezTo>
                  <a:cubicBezTo>
                    <a:pt x="3518340" y="2888641"/>
                    <a:pt x="3468971" y="2903051"/>
                    <a:pt x="3213478" y="2889056"/>
                  </a:cubicBezTo>
                  <a:cubicBezTo>
                    <a:pt x="2957985" y="2875061"/>
                    <a:pt x="2822383" y="2902232"/>
                    <a:pt x="2664303" y="2889056"/>
                  </a:cubicBezTo>
                  <a:cubicBezTo>
                    <a:pt x="2506223" y="2875880"/>
                    <a:pt x="2269037" y="2914999"/>
                    <a:pt x="1920485" y="2889056"/>
                  </a:cubicBezTo>
                  <a:cubicBezTo>
                    <a:pt x="1571933" y="2863113"/>
                    <a:pt x="1470320" y="2850284"/>
                    <a:pt x="1128005" y="2889056"/>
                  </a:cubicBezTo>
                  <a:cubicBezTo>
                    <a:pt x="785690" y="2927828"/>
                    <a:pt x="799898" y="2884472"/>
                    <a:pt x="481509" y="2889056"/>
                  </a:cubicBezTo>
                  <a:cubicBezTo>
                    <a:pt x="240241" y="2880071"/>
                    <a:pt x="10890" y="2679763"/>
                    <a:pt x="0" y="2407547"/>
                  </a:cubicBezTo>
                  <a:cubicBezTo>
                    <a:pt x="-17042" y="2153715"/>
                    <a:pt x="13455" y="1922316"/>
                    <a:pt x="0" y="1765534"/>
                  </a:cubicBezTo>
                  <a:cubicBezTo>
                    <a:pt x="-13455" y="1608752"/>
                    <a:pt x="-8534" y="1442316"/>
                    <a:pt x="0" y="1123522"/>
                  </a:cubicBezTo>
                  <a:cubicBezTo>
                    <a:pt x="8534" y="804728"/>
                    <a:pt x="-13133" y="663726"/>
                    <a:pt x="0" y="481509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flowChartAlternateProcess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BB0D2F0F-CAE3-C5CF-4854-3C9594C5BCB2}"/>
                </a:ext>
              </a:extLst>
            </p:cNvPr>
            <p:cNvSpPr txBox="1"/>
            <p:nvPr/>
          </p:nvSpPr>
          <p:spPr>
            <a:xfrm>
              <a:off x="356517" y="497990"/>
              <a:ext cx="566097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Tin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nhìn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qua khung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cửa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sổ, Tin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thấy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bà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Bảy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đang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nằm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trên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giường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và ho. Tin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hỏi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bà: “Bà ơi, bà bị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mệt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ạ?”.</a:t>
              </a:r>
              <a:endParaRPr lang="en-US" sz="4000" kern="1200" dirty="0">
                <a:solidFill>
                  <a:srgbClr val="FF0000"/>
                </a:solidFill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59BFD40-9042-D58C-4958-0D5F8D318E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72" y="84325"/>
            <a:ext cx="5359253" cy="3749425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9E955166-970E-6C7E-DA81-AAA6C286DB3D}"/>
              </a:ext>
            </a:extLst>
          </p:cNvPr>
          <p:cNvSpPr txBox="1"/>
          <p:nvPr/>
        </p:nvSpPr>
        <p:spPr>
          <a:xfrm>
            <a:off x="165348" y="-436474"/>
            <a:ext cx="6764089" cy="350734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Nội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dung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bức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tranh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:</a:t>
            </a:r>
            <a:endParaRPr lang="en-US" sz="10000" b="1" kern="1200" dirty="0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92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sàn, tòa nhà, trong nhà, cửa sổ&#10;&#10;Mô tả được tạo tự động">
            <a:extLst>
              <a:ext uri="{FF2B5EF4-FFF2-40B4-BE49-F238E27FC236}">
                <a16:creationId xmlns:a16="http://schemas.microsoft.com/office/drawing/2014/main" id="{51CEEAED-C47C-D50A-6A43-15892AB3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2041777-75C9-7F57-5C9F-6809344CA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55" b="92959" l="36450" r="57930">
                        <a14:foregroundMark x1="46912" y1="46531" x2="48637" y2="52347"/>
                        <a14:foregroundMark x1="53701" y1="48469" x2="53255" y2="52347"/>
                        <a14:foregroundMark x1="57930" y1="40102" x2="57429" y2="42755"/>
                        <a14:foregroundMark x1="56372" y1="50204" x2="55092" y2="50000"/>
                        <a14:foregroundMark x1="48191" y1="53061" x2="49249" y2="55408"/>
                        <a14:foregroundMark x1="40456" y1="59490" x2="41681" y2="66531"/>
                        <a14:foregroundMark x1="41681" y1="66531" x2="44463" y2="73673"/>
                        <a14:foregroundMark x1="42794" y1="58571" x2="45854" y2="66735"/>
                        <a14:foregroundMark x1="44463" y1="78367" x2="47357" y2="76224"/>
                        <a14:foregroundMark x1="49249" y1="76633" x2="46077" y2="79898"/>
                        <a14:foregroundMark x1="48191" y1="74490" x2="49249" y2="72959"/>
                        <a14:foregroundMark x1="47746" y1="63571" x2="50195" y2="68469"/>
                        <a14:foregroundMark x1="48191" y1="61837" x2="49360" y2="65714"/>
                        <a14:foregroundMark x1="49972" y1="63367" x2="51252" y2="67041"/>
                        <a14:foregroundMark x1="48080" y1="61429" x2="46912" y2="62245"/>
                        <a14:foregroundMark x1="53749" y1="84796" x2="55203" y2="88265"/>
                        <a14:foregroundMark x1="51697" y1="79898" x2="53498" y2="84198"/>
                        <a14:foregroundMark x1="52087" y1="79490" x2="50640" y2="76633"/>
                        <a14:foregroundMark x1="51475" y1="78980" x2="49972" y2="75408"/>
                        <a14:foregroundMark x1="50306" y1="75816" x2="51920" y2="80306"/>
                        <a14:foregroundMark x1="50306" y1="78163" x2="46411" y2="81429"/>
                        <a14:foregroundMark x1="43628" y1="79286" x2="44908" y2="79694"/>
                        <a14:foregroundMark x1="37062" y1="50408" x2="40345" y2="58367"/>
                        <a14:foregroundMark x1="47357" y1="89592" x2="46299" y2="92959"/>
                        <a14:foregroundMark x1="47245" y1="88469" x2="45854" y2="91939"/>
                        <a14:foregroundMark x1="46578" y1="89388" x2="46800" y2="90816"/>
                        <a14:foregroundMark x1="54035" y1="83776" x2="54647" y2="8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20375" r="39954" b="4020"/>
          <a:stretch/>
        </p:blipFill>
        <p:spPr>
          <a:xfrm>
            <a:off x="-66118" y="2150635"/>
            <a:ext cx="3188288" cy="50269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0FF1CEA-79EF-9074-0FF3-0303F76DA1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82" l="9905" r="89928">
                        <a14:foregroundMark x1="71953" y1="45000" x2="69839" y2="52959"/>
                        <a14:foregroundMark x1="69839" y1="52959" x2="69950" y2="53061"/>
                        <a14:foregroundMark x1="73011" y1="37041" x2="67835" y2="35408"/>
                        <a14:foregroundMark x1="67835" y1="35408" x2="67835" y2="35408"/>
                        <a14:foregroundMark x1="65832" y1="45408" x2="67279" y2="54898"/>
                        <a14:foregroundMark x1="62771" y1="51224" x2="62326" y2="51429"/>
                        <a14:foregroundMark x1="61881" y1="49694" x2="61992" y2="50408"/>
                        <a14:foregroundMark x1="76906" y1="47245" x2="76461" y2="48673"/>
                        <a14:foregroundMark x1="77240" y1="48061" x2="76683" y2="50204"/>
                        <a14:foregroundMark x1="72065" y1="52653" x2="70395" y2="56531"/>
                        <a14:foregroundMark x1="65387" y1="53878" x2="68614" y2="58367"/>
                        <a14:foregroundMark x1="73790" y1="54082" x2="72287" y2="56531"/>
                        <a14:foregroundMark x1="64316" y1="54286" x2="63272" y2="53265"/>
                        <a14:foregroundMark x1="64942" y1="54898" x2="64316" y2="54286"/>
                        <a14:foregroundMark x1="68726" y1="61429" x2="69505" y2="67857"/>
                        <a14:foregroundMark x1="69393" y1="63061" x2="68280" y2="61429"/>
                        <a14:foregroundMark x1="61324" y1="62245" x2="61324" y2="62245"/>
                        <a14:foregroundMark x1="60879" y1="61429" x2="60879" y2="61429"/>
                        <a14:foregroundMark x1="60879" y1="61429" x2="60879" y2="61429"/>
                        <a14:foregroundMark x1="60879" y1="61429" x2="60879" y2="61429"/>
                        <a14:foregroundMark x1="60100" y1="60204" x2="60100" y2="60204"/>
                        <a14:foregroundMark x1="60100" y1="60204" x2="60100" y2="60204"/>
                        <a14:foregroundMark x1="59766" y1="58571" x2="59766" y2="58571"/>
                        <a14:foregroundMark x1="59766" y1="58571" x2="59766" y2="58571"/>
                        <a14:foregroundMark x1="59544" y1="57755" x2="59878" y2="59388"/>
                        <a14:foregroundMark x1="59321" y1="58367" x2="59321" y2="58367"/>
                        <a14:foregroundMark x1="60323" y1="58163" x2="60211" y2="57551"/>
                        <a14:foregroundMark x1="60100" y1="55918" x2="60100" y2="55918"/>
                        <a14:foregroundMark x1="59210" y1="58163" x2="59210" y2="58163"/>
                        <a14:foregroundMark x1="59321" y1="57755" x2="58987" y2="57755"/>
                        <a14:foregroundMark x1="61658" y1="63061" x2="64608" y2="62857"/>
                        <a14:foregroundMark x1="76795" y1="65102" x2="77685" y2="63265"/>
                        <a14:foregroundMark x1="78464" y1="62449" x2="76906" y2="62653"/>
                        <a14:foregroundMark x1="77685" y1="64694" x2="75904" y2="65306"/>
                        <a14:foregroundMark x1="76795" y1="62449" x2="76016" y2="64286"/>
                        <a14:foregroundMark x1="76016" y1="63265" x2="74680" y2="63878"/>
                        <a14:foregroundMark x1="76683" y1="62245" x2="75459" y2="62041"/>
                        <a14:foregroundMark x1="75682" y1="62449" x2="77908" y2="60612"/>
                        <a14:foregroundMark x1="70173" y1="81939" x2="70395" y2="84388"/>
                        <a14:foregroundMark x1="67947" y1="82551" x2="67835" y2="92143"/>
                        <a14:foregroundMark x1="67835" y1="92143" x2="67947" y2="92857"/>
                        <a14:foregroundMark x1="67835" y1="92041" x2="66945" y2="92449"/>
                        <a14:foregroundMark x1="70061" y1="91224" x2="70795" y2="92673"/>
                        <a14:foregroundMark x1="71174" y1="91224" x2="72176" y2="93061"/>
                        <a14:foregroundMark x1="67390" y1="91837" x2="67501" y2="93469"/>
                        <a14:foregroundMark x1="70284" y1="85000" x2="70284" y2="89592"/>
                        <a14:foregroundMark x1="79744" y1="68673" x2="79744" y2="68673"/>
                        <a14:foregroundMark x1="79633" y1="67245" x2="79076" y2="68469"/>
                        <a14:backgroundMark x1="69171" y1="86531" x2="69171" y2="86531"/>
                        <a14:backgroundMark x1="71619" y1="95102" x2="71063" y2="93878"/>
                        <a14:backgroundMark x1="62326" y1="57551" x2="62326" y2="57551"/>
                        <a14:backgroundMark x1="69060" y1="85918" x2="69060" y2="85918"/>
                        <a14:backgroundMark x1="81358" y1="6837" x2="88536" y2="22857"/>
                        <a14:backgroundMark x1="51920" y1="6837" x2="59432" y2="14796"/>
                        <a14:backgroundMark x1="59432" y1="14796" x2="76183" y2="19286"/>
                        <a14:backgroundMark x1="76183" y1="19286" x2="84252" y2="26939"/>
                        <a14:backgroundMark x1="84252" y1="26939" x2="86311" y2="45612"/>
                        <a14:backgroundMark x1="76906" y1="11122" x2="86422" y2="22449"/>
                        <a14:backgroundMark x1="86422" y1="22449" x2="87869" y2="43061"/>
                        <a14:backgroundMark x1="87869" y1="43061" x2="84530" y2="54694"/>
                        <a14:backgroundMark x1="83862" y1="56122" x2="82026" y2="55918"/>
                        <a14:backgroundMark x1="81469" y1="52857" x2="82638" y2="54694"/>
                        <a14:backgroundMark x1="80801" y1="56327" x2="82972" y2="61020"/>
                        <a14:backgroundMark x1="63495" y1="52857" x2="63495" y2="52857"/>
                        <a14:backgroundMark x1="63383" y1="53469" x2="63383" y2="53469"/>
                        <a14:backgroundMark x1="63829" y1="54286" x2="63829" y2="54286"/>
                        <a14:backgroundMark x1="63272" y1="53265" x2="63272" y2="53265"/>
                        <a14:backgroundMark x1="68948" y1="83980" x2="68948" y2="85714"/>
                        <a14:backgroundMark x1="63383" y1="53265" x2="63383" y2="53265"/>
                        <a14:backgroundMark x1="63606" y1="53878" x2="63606" y2="53878"/>
                        <a14:backgroundMark x1="71063" y1="60000" x2="71063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6" t="21643" r="17783" b="2752"/>
          <a:stretch/>
        </p:blipFill>
        <p:spPr>
          <a:xfrm>
            <a:off x="2227933" y="2191456"/>
            <a:ext cx="3188288" cy="502697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70BCE12-6BD0-7C6B-4834-ABC72EBAA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11" y="184475"/>
            <a:ext cx="4798396" cy="3943112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9AA4392D-DD6D-EEE2-3F13-DC30676E1996}"/>
              </a:ext>
            </a:extLst>
          </p:cNvPr>
          <p:cNvSpPr txBox="1"/>
          <p:nvPr/>
        </p:nvSpPr>
        <p:spPr>
          <a:xfrm>
            <a:off x="0" y="-78343"/>
            <a:ext cx="6921251" cy="350734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Nội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dung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bức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tranh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:</a:t>
            </a:r>
            <a:endParaRPr lang="en-US" sz="10000" b="1" kern="1200" dirty="0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84D523CE-0261-D488-BBA6-79954EE4F22B}"/>
              </a:ext>
            </a:extLst>
          </p:cNvPr>
          <p:cNvGrpSpPr/>
          <p:nvPr/>
        </p:nvGrpSpPr>
        <p:grpSpPr>
          <a:xfrm>
            <a:off x="4607065" y="3901347"/>
            <a:ext cx="7584935" cy="2889056"/>
            <a:chOff x="238810" y="330735"/>
            <a:chExt cx="5829120" cy="2889056"/>
          </a:xfrm>
        </p:grpSpPr>
        <p:sp>
          <p:nvSpPr>
            <p:cNvPr id="19" name="Lưu Đồ: Thay đổi Tiến Trình 18">
              <a:extLst>
                <a:ext uri="{FF2B5EF4-FFF2-40B4-BE49-F238E27FC236}">
                  <a16:creationId xmlns:a16="http://schemas.microsoft.com/office/drawing/2014/main" id="{D4971525-B1BF-2AEC-788B-A4F80815DC38}"/>
                </a:ext>
              </a:extLst>
            </p:cNvPr>
            <p:cNvSpPr/>
            <p:nvPr/>
          </p:nvSpPr>
          <p:spPr>
            <a:xfrm>
              <a:off x="238810" y="330735"/>
              <a:ext cx="5829120" cy="2889056"/>
            </a:xfrm>
            <a:custGeom>
              <a:avLst/>
              <a:gdLst>
                <a:gd name="connsiteX0" fmla="*/ 0 w 5829120"/>
                <a:gd name="connsiteY0" fmla="*/ 481509 h 2889056"/>
                <a:gd name="connsiteX1" fmla="*/ 481509 w 5829120"/>
                <a:gd name="connsiteY1" fmla="*/ 0 h 2889056"/>
                <a:gd name="connsiteX2" fmla="*/ 1079344 w 5829120"/>
                <a:gd name="connsiteY2" fmla="*/ 0 h 2889056"/>
                <a:gd name="connsiteX3" fmla="*/ 1871824 w 5829120"/>
                <a:gd name="connsiteY3" fmla="*/ 0 h 2889056"/>
                <a:gd name="connsiteX4" fmla="*/ 2420998 w 5829120"/>
                <a:gd name="connsiteY4" fmla="*/ 0 h 2889056"/>
                <a:gd name="connsiteX5" fmla="*/ 3018834 w 5829120"/>
                <a:gd name="connsiteY5" fmla="*/ 0 h 2889056"/>
                <a:gd name="connsiteX6" fmla="*/ 3713991 w 5829120"/>
                <a:gd name="connsiteY6" fmla="*/ 0 h 2889056"/>
                <a:gd name="connsiteX7" fmla="*/ 4360487 w 5829120"/>
                <a:gd name="connsiteY7" fmla="*/ 0 h 2889056"/>
                <a:gd name="connsiteX8" fmla="*/ 5347611 w 5829120"/>
                <a:gd name="connsiteY8" fmla="*/ 0 h 2889056"/>
                <a:gd name="connsiteX9" fmla="*/ 5829120 w 5829120"/>
                <a:gd name="connsiteY9" fmla="*/ 481509 h 2889056"/>
                <a:gd name="connsiteX10" fmla="*/ 5829120 w 5829120"/>
                <a:gd name="connsiteY10" fmla="*/ 1142782 h 2889056"/>
                <a:gd name="connsiteX11" fmla="*/ 5829120 w 5829120"/>
                <a:gd name="connsiteY11" fmla="*/ 1727014 h 2889056"/>
                <a:gd name="connsiteX12" fmla="*/ 5829120 w 5829120"/>
                <a:gd name="connsiteY12" fmla="*/ 2407547 h 2889056"/>
                <a:gd name="connsiteX13" fmla="*/ 5347611 w 5829120"/>
                <a:gd name="connsiteY13" fmla="*/ 2889056 h 2889056"/>
                <a:gd name="connsiteX14" fmla="*/ 4798437 w 5829120"/>
                <a:gd name="connsiteY14" fmla="*/ 2889056 h 2889056"/>
                <a:gd name="connsiteX15" fmla="*/ 4054618 w 5829120"/>
                <a:gd name="connsiteY15" fmla="*/ 2889056 h 2889056"/>
                <a:gd name="connsiteX16" fmla="*/ 3408122 w 5829120"/>
                <a:gd name="connsiteY16" fmla="*/ 2889056 h 2889056"/>
                <a:gd name="connsiteX17" fmla="*/ 2712964 w 5829120"/>
                <a:gd name="connsiteY17" fmla="*/ 2889056 h 2889056"/>
                <a:gd name="connsiteX18" fmla="*/ 1969146 w 5829120"/>
                <a:gd name="connsiteY18" fmla="*/ 2889056 h 2889056"/>
                <a:gd name="connsiteX19" fmla="*/ 1371311 w 5829120"/>
                <a:gd name="connsiteY19" fmla="*/ 2889056 h 2889056"/>
                <a:gd name="connsiteX20" fmla="*/ 481509 w 5829120"/>
                <a:gd name="connsiteY20" fmla="*/ 2889056 h 2889056"/>
                <a:gd name="connsiteX21" fmla="*/ 0 w 5829120"/>
                <a:gd name="connsiteY21" fmla="*/ 2407547 h 2889056"/>
                <a:gd name="connsiteX22" fmla="*/ 0 w 5829120"/>
                <a:gd name="connsiteY22" fmla="*/ 1784795 h 2889056"/>
                <a:gd name="connsiteX23" fmla="*/ 0 w 5829120"/>
                <a:gd name="connsiteY23" fmla="*/ 1142782 h 2889056"/>
                <a:gd name="connsiteX24" fmla="*/ 0 w 5829120"/>
                <a:gd name="connsiteY24" fmla="*/ 481509 h 288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29120" h="2889056" fill="none" extrusionOk="0">
                  <a:moveTo>
                    <a:pt x="0" y="481509"/>
                  </a:moveTo>
                  <a:cubicBezTo>
                    <a:pt x="-8910" y="168452"/>
                    <a:pt x="156597" y="16664"/>
                    <a:pt x="481509" y="0"/>
                  </a:cubicBezTo>
                  <a:cubicBezTo>
                    <a:pt x="752582" y="-27153"/>
                    <a:pt x="934615" y="-17752"/>
                    <a:pt x="1079344" y="0"/>
                  </a:cubicBezTo>
                  <a:cubicBezTo>
                    <a:pt x="1224073" y="17752"/>
                    <a:pt x="1515119" y="28138"/>
                    <a:pt x="1871824" y="0"/>
                  </a:cubicBezTo>
                  <a:cubicBezTo>
                    <a:pt x="2228529" y="-28138"/>
                    <a:pt x="2171009" y="338"/>
                    <a:pt x="2420998" y="0"/>
                  </a:cubicBezTo>
                  <a:cubicBezTo>
                    <a:pt x="2670987" y="-338"/>
                    <a:pt x="2777525" y="29380"/>
                    <a:pt x="3018834" y="0"/>
                  </a:cubicBezTo>
                  <a:cubicBezTo>
                    <a:pt x="3260143" y="-29380"/>
                    <a:pt x="3391717" y="5572"/>
                    <a:pt x="3713991" y="0"/>
                  </a:cubicBezTo>
                  <a:cubicBezTo>
                    <a:pt x="4036265" y="-5572"/>
                    <a:pt x="4040833" y="-8344"/>
                    <a:pt x="4360487" y="0"/>
                  </a:cubicBezTo>
                  <a:cubicBezTo>
                    <a:pt x="4680141" y="8344"/>
                    <a:pt x="4976817" y="-13980"/>
                    <a:pt x="5347611" y="0"/>
                  </a:cubicBezTo>
                  <a:cubicBezTo>
                    <a:pt x="5627277" y="5843"/>
                    <a:pt x="5817771" y="218769"/>
                    <a:pt x="5829120" y="481509"/>
                  </a:cubicBezTo>
                  <a:cubicBezTo>
                    <a:pt x="5803461" y="630574"/>
                    <a:pt x="5815301" y="1005100"/>
                    <a:pt x="5829120" y="1142782"/>
                  </a:cubicBezTo>
                  <a:cubicBezTo>
                    <a:pt x="5842939" y="1280464"/>
                    <a:pt x="5808624" y="1542014"/>
                    <a:pt x="5829120" y="1727014"/>
                  </a:cubicBezTo>
                  <a:cubicBezTo>
                    <a:pt x="5849616" y="1912014"/>
                    <a:pt x="5825627" y="2212314"/>
                    <a:pt x="5829120" y="2407547"/>
                  </a:cubicBezTo>
                  <a:cubicBezTo>
                    <a:pt x="5772210" y="2649431"/>
                    <a:pt x="5639234" y="2889589"/>
                    <a:pt x="5347611" y="2889056"/>
                  </a:cubicBezTo>
                  <a:cubicBezTo>
                    <a:pt x="5132682" y="2898202"/>
                    <a:pt x="5051504" y="2861881"/>
                    <a:pt x="4798437" y="2889056"/>
                  </a:cubicBezTo>
                  <a:cubicBezTo>
                    <a:pt x="4545370" y="2916231"/>
                    <a:pt x="4212778" y="2920193"/>
                    <a:pt x="4054618" y="2889056"/>
                  </a:cubicBezTo>
                  <a:cubicBezTo>
                    <a:pt x="3896458" y="2857919"/>
                    <a:pt x="3590562" y="2882475"/>
                    <a:pt x="3408122" y="2889056"/>
                  </a:cubicBezTo>
                  <a:cubicBezTo>
                    <a:pt x="3225682" y="2895637"/>
                    <a:pt x="3041315" y="2910590"/>
                    <a:pt x="2712964" y="2889056"/>
                  </a:cubicBezTo>
                  <a:cubicBezTo>
                    <a:pt x="2384613" y="2867522"/>
                    <a:pt x="2218346" y="2900503"/>
                    <a:pt x="1969146" y="2889056"/>
                  </a:cubicBezTo>
                  <a:cubicBezTo>
                    <a:pt x="1719946" y="2877609"/>
                    <a:pt x="1506378" y="2864622"/>
                    <a:pt x="1371311" y="2889056"/>
                  </a:cubicBezTo>
                  <a:cubicBezTo>
                    <a:pt x="1236244" y="2913490"/>
                    <a:pt x="687760" y="2851492"/>
                    <a:pt x="481509" y="2889056"/>
                  </a:cubicBezTo>
                  <a:cubicBezTo>
                    <a:pt x="231107" y="2929027"/>
                    <a:pt x="1998" y="2630836"/>
                    <a:pt x="0" y="2407547"/>
                  </a:cubicBezTo>
                  <a:cubicBezTo>
                    <a:pt x="-21533" y="2114810"/>
                    <a:pt x="-11699" y="2023521"/>
                    <a:pt x="0" y="1784795"/>
                  </a:cubicBezTo>
                  <a:cubicBezTo>
                    <a:pt x="11699" y="1546069"/>
                    <a:pt x="-17866" y="1334012"/>
                    <a:pt x="0" y="1142782"/>
                  </a:cubicBezTo>
                  <a:cubicBezTo>
                    <a:pt x="17866" y="951552"/>
                    <a:pt x="18924" y="629106"/>
                    <a:pt x="0" y="481509"/>
                  </a:cubicBezTo>
                  <a:close/>
                </a:path>
                <a:path w="5829120" h="2889056" stroke="0" extrusionOk="0">
                  <a:moveTo>
                    <a:pt x="0" y="481509"/>
                  </a:moveTo>
                  <a:cubicBezTo>
                    <a:pt x="14648" y="220854"/>
                    <a:pt x="205327" y="-59053"/>
                    <a:pt x="481509" y="0"/>
                  </a:cubicBezTo>
                  <a:cubicBezTo>
                    <a:pt x="742397" y="-8450"/>
                    <a:pt x="917291" y="5952"/>
                    <a:pt x="1079344" y="0"/>
                  </a:cubicBezTo>
                  <a:cubicBezTo>
                    <a:pt x="1241397" y="-5952"/>
                    <a:pt x="1412604" y="-17477"/>
                    <a:pt x="1677180" y="0"/>
                  </a:cubicBezTo>
                  <a:cubicBezTo>
                    <a:pt x="1941756" y="17477"/>
                    <a:pt x="2238981" y="-26757"/>
                    <a:pt x="2420998" y="0"/>
                  </a:cubicBezTo>
                  <a:cubicBezTo>
                    <a:pt x="2603015" y="26757"/>
                    <a:pt x="2909098" y="-22089"/>
                    <a:pt x="3213478" y="0"/>
                  </a:cubicBezTo>
                  <a:cubicBezTo>
                    <a:pt x="3517858" y="22089"/>
                    <a:pt x="3696711" y="-25197"/>
                    <a:pt x="3908635" y="0"/>
                  </a:cubicBezTo>
                  <a:cubicBezTo>
                    <a:pt x="4120559" y="25197"/>
                    <a:pt x="4239017" y="32117"/>
                    <a:pt x="4555132" y="0"/>
                  </a:cubicBezTo>
                  <a:cubicBezTo>
                    <a:pt x="4871247" y="-32117"/>
                    <a:pt x="5034519" y="19849"/>
                    <a:pt x="5347611" y="0"/>
                  </a:cubicBezTo>
                  <a:cubicBezTo>
                    <a:pt x="5607885" y="-18054"/>
                    <a:pt x="5862036" y="207489"/>
                    <a:pt x="5829120" y="481509"/>
                  </a:cubicBezTo>
                  <a:cubicBezTo>
                    <a:pt x="5810012" y="696271"/>
                    <a:pt x="5857939" y="899691"/>
                    <a:pt x="5829120" y="1123522"/>
                  </a:cubicBezTo>
                  <a:cubicBezTo>
                    <a:pt x="5800301" y="1347353"/>
                    <a:pt x="5852085" y="1470885"/>
                    <a:pt x="5829120" y="1707753"/>
                  </a:cubicBezTo>
                  <a:cubicBezTo>
                    <a:pt x="5806155" y="1944621"/>
                    <a:pt x="5844630" y="2222927"/>
                    <a:pt x="5829120" y="2407547"/>
                  </a:cubicBezTo>
                  <a:cubicBezTo>
                    <a:pt x="5765654" y="2688228"/>
                    <a:pt x="5573377" y="2908542"/>
                    <a:pt x="5347611" y="2889056"/>
                  </a:cubicBezTo>
                  <a:cubicBezTo>
                    <a:pt x="5042973" y="2850862"/>
                    <a:pt x="4904015" y="2886141"/>
                    <a:pt x="4555132" y="2889056"/>
                  </a:cubicBezTo>
                  <a:cubicBezTo>
                    <a:pt x="4206249" y="2891971"/>
                    <a:pt x="4201608" y="2889471"/>
                    <a:pt x="3859974" y="2889056"/>
                  </a:cubicBezTo>
                  <a:cubicBezTo>
                    <a:pt x="3518340" y="2888641"/>
                    <a:pt x="3468971" y="2903051"/>
                    <a:pt x="3213478" y="2889056"/>
                  </a:cubicBezTo>
                  <a:cubicBezTo>
                    <a:pt x="2957985" y="2875061"/>
                    <a:pt x="2822383" y="2902232"/>
                    <a:pt x="2664303" y="2889056"/>
                  </a:cubicBezTo>
                  <a:cubicBezTo>
                    <a:pt x="2506223" y="2875880"/>
                    <a:pt x="2269037" y="2914999"/>
                    <a:pt x="1920485" y="2889056"/>
                  </a:cubicBezTo>
                  <a:cubicBezTo>
                    <a:pt x="1571933" y="2863113"/>
                    <a:pt x="1470320" y="2850284"/>
                    <a:pt x="1128005" y="2889056"/>
                  </a:cubicBezTo>
                  <a:cubicBezTo>
                    <a:pt x="785690" y="2927828"/>
                    <a:pt x="799898" y="2884472"/>
                    <a:pt x="481509" y="2889056"/>
                  </a:cubicBezTo>
                  <a:cubicBezTo>
                    <a:pt x="240241" y="2880071"/>
                    <a:pt x="10890" y="2679763"/>
                    <a:pt x="0" y="2407547"/>
                  </a:cubicBezTo>
                  <a:cubicBezTo>
                    <a:pt x="-17042" y="2153715"/>
                    <a:pt x="13455" y="1922316"/>
                    <a:pt x="0" y="1765534"/>
                  </a:cubicBezTo>
                  <a:cubicBezTo>
                    <a:pt x="-13455" y="1608752"/>
                    <a:pt x="-8534" y="1442316"/>
                    <a:pt x="0" y="1123522"/>
                  </a:cubicBezTo>
                  <a:cubicBezTo>
                    <a:pt x="8534" y="804728"/>
                    <a:pt x="-13133" y="663726"/>
                    <a:pt x="0" y="481509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flowChartAlternateProcess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34DDB39C-4A89-4C78-19EE-1544DA57D643}"/>
                </a:ext>
              </a:extLst>
            </p:cNvPr>
            <p:cNvSpPr txBox="1"/>
            <p:nvPr/>
          </p:nvSpPr>
          <p:spPr>
            <a:xfrm>
              <a:off x="322882" y="556975"/>
              <a:ext cx="566097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5000" dirty="0">
                  <a:solidFill>
                    <a:srgbClr val="002060"/>
                  </a:solidFill>
                  <a:cs typeface="Calibri" panose="020F0502020204030204" pitchFamily="34" charset="0"/>
                </a:rPr>
                <a:t>Tin về thưa </a:t>
              </a:r>
              <a:r>
                <a:rPr lang="en-US" sz="5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với</a:t>
              </a:r>
              <a:r>
                <a:rPr lang="en-US" sz="5000" dirty="0">
                  <a:solidFill>
                    <a:srgbClr val="002060"/>
                  </a:solidFill>
                  <a:cs typeface="Calibri" panose="020F0502020204030204" pitchFamily="34" charset="0"/>
                </a:rPr>
                <a:t> mẹ: “Con nghe bà </a:t>
              </a:r>
              <a:r>
                <a:rPr lang="en-US" sz="5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Bảy</a:t>
              </a:r>
              <a:r>
                <a:rPr lang="en-US" sz="5000" dirty="0">
                  <a:solidFill>
                    <a:srgbClr val="002060"/>
                  </a:solidFill>
                  <a:cs typeface="Calibri" panose="020F0502020204030204" pitchFamily="34" charset="0"/>
                </a:rPr>
                <a:t> ho </a:t>
              </a:r>
              <a:r>
                <a:rPr lang="en-US" sz="5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nhiều</a:t>
              </a:r>
              <a:r>
                <a:rPr lang="en-US" sz="5000" dirty="0">
                  <a:solidFill>
                    <a:srgbClr val="002060"/>
                  </a:solidFill>
                  <a:cs typeface="Calibri" panose="020F0502020204030204" pitchFamily="34" charset="0"/>
                </a:rPr>
                <a:t> quá, mẹ ạ”.</a:t>
              </a:r>
              <a:endParaRPr lang="en-US" sz="5000" kern="1200" dirty="0">
                <a:solidFill>
                  <a:srgbClr val="FF0000"/>
                </a:solidFill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404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sàn, tòa nhà, trong nhà, cửa sổ&#10;&#10;Mô tả được tạo tự động">
            <a:extLst>
              <a:ext uri="{FF2B5EF4-FFF2-40B4-BE49-F238E27FC236}">
                <a16:creationId xmlns:a16="http://schemas.microsoft.com/office/drawing/2014/main" id="{51CEEAED-C47C-D50A-6A43-15892AB3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2041777-75C9-7F57-5C9F-6809344CA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55" b="92959" l="36450" r="57930">
                        <a14:foregroundMark x1="46912" y1="46531" x2="48637" y2="52347"/>
                        <a14:foregroundMark x1="53701" y1="48469" x2="53255" y2="52347"/>
                        <a14:foregroundMark x1="57930" y1="40102" x2="57429" y2="42755"/>
                        <a14:foregroundMark x1="56372" y1="50204" x2="55092" y2="50000"/>
                        <a14:foregroundMark x1="48191" y1="53061" x2="49249" y2="55408"/>
                        <a14:foregroundMark x1="40456" y1="59490" x2="41681" y2="66531"/>
                        <a14:foregroundMark x1="41681" y1="66531" x2="44463" y2="73673"/>
                        <a14:foregroundMark x1="42794" y1="58571" x2="45854" y2="66735"/>
                        <a14:foregroundMark x1="44463" y1="78367" x2="47357" y2="76224"/>
                        <a14:foregroundMark x1="49249" y1="76633" x2="46077" y2="79898"/>
                        <a14:foregroundMark x1="48191" y1="74490" x2="49249" y2="72959"/>
                        <a14:foregroundMark x1="47746" y1="63571" x2="50195" y2="68469"/>
                        <a14:foregroundMark x1="48191" y1="61837" x2="49360" y2="65714"/>
                        <a14:foregroundMark x1="49972" y1="63367" x2="51252" y2="67041"/>
                        <a14:foregroundMark x1="48080" y1="61429" x2="46912" y2="62245"/>
                        <a14:foregroundMark x1="53749" y1="84796" x2="55203" y2="88265"/>
                        <a14:foregroundMark x1="51697" y1="79898" x2="53498" y2="84198"/>
                        <a14:foregroundMark x1="52087" y1="79490" x2="50640" y2="76633"/>
                        <a14:foregroundMark x1="51475" y1="78980" x2="49972" y2="75408"/>
                        <a14:foregroundMark x1="50306" y1="75816" x2="51920" y2="80306"/>
                        <a14:foregroundMark x1="50306" y1="78163" x2="46411" y2="81429"/>
                        <a14:foregroundMark x1="43628" y1="79286" x2="44908" y2="79694"/>
                        <a14:foregroundMark x1="37062" y1="50408" x2="40345" y2="58367"/>
                        <a14:foregroundMark x1="47357" y1="89592" x2="46299" y2="92959"/>
                        <a14:foregroundMark x1="47245" y1="88469" x2="45854" y2="91939"/>
                        <a14:foregroundMark x1="46578" y1="89388" x2="46800" y2="90816"/>
                        <a14:foregroundMark x1="54035" y1="83776" x2="54647" y2="8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20375" r="39954" b="4020"/>
          <a:stretch/>
        </p:blipFill>
        <p:spPr>
          <a:xfrm>
            <a:off x="-66118" y="2150635"/>
            <a:ext cx="3188288" cy="50269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0FF1CEA-79EF-9074-0FF3-0303F76DA1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82" l="9905" r="89928">
                        <a14:foregroundMark x1="71953" y1="45000" x2="69839" y2="52959"/>
                        <a14:foregroundMark x1="69839" y1="52959" x2="69950" y2="53061"/>
                        <a14:foregroundMark x1="73011" y1="37041" x2="67835" y2="35408"/>
                        <a14:foregroundMark x1="67835" y1="35408" x2="67835" y2="35408"/>
                        <a14:foregroundMark x1="65832" y1="45408" x2="67279" y2="54898"/>
                        <a14:foregroundMark x1="62771" y1="51224" x2="62326" y2="51429"/>
                        <a14:foregroundMark x1="61881" y1="49694" x2="61992" y2="50408"/>
                        <a14:foregroundMark x1="76906" y1="47245" x2="76461" y2="48673"/>
                        <a14:foregroundMark x1="77240" y1="48061" x2="76683" y2="50204"/>
                        <a14:foregroundMark x1="72065" y1="52653" x2="70395" y2="56531"/>
                        <a14:foregroundMark x1="65387" y1="53878" x2="68614" y2="58367"/>
                        <a14:foregroundMark x1="73790" y1="54082" x2="72287" y2="56531"/>
                        <a14:foregroundMark x1="64316" y1="54286" x2="63272" y2="53265"/>
                        <a14:foregroundMark x1="64942" y1="54898" x2="64316" y2="54286"/>
                        <a14:foregroundMark x1="68726" y1="61429" x2="69505" y2="67857"/>
                        <a14:foregroundMark x1="69393" y1="63061" x2="68280" y2="61429"/>
                        <a14:foregroundMark x1="61324" y1="62245" x2="61324" y2="62245"/>
                        <a14:foregroundMark x1="60879" y1="61429" x2="60879" y2="61429"/>
                        <a14:foregroundMark x1="60879" y1="61429" x2="60879" y2="61429"/>
                        <a14:foregroundMark x1="60879" y1="61429" x2="60879" y2="61429"/>
                        <a14:foregroundMark x1="60100" y1="60204" x2="60100" y2="60204"/>
                        <a14:foregroundMark x1="60100" y1="60204" x2="60100" y2="60204"/>
                        <a14:foregroundMark x1="59766" y1="58571" x2="59766" y2="58571"/>
                        <a14:foregroundMark x1="59766" y1="58571" x2="59766" y2="58571"/>
                        <a14:foregroundMark x1="59544" y1="57755" x2="59878" y2="59388"/>
                        <a14:foregroundMark x1="59321" y1="58367" x2="59321" y2="58367"/>
                        <a14:foregroundMark x1="60323" y1="58163" x2="60211" y2="57551"/>
                        <a14:foregroundMark x1="60100" y1="55918" x2="60100" y2="55918"/>
                        <a14:foregroundMark x1="59210" y1="58163" x2="59210" y2="58163"/>
                        <a14:foregroundMark x1="59321" y1="57755" x2="58987" y2="57755"/>
                        <a14:foregroundMark x1="61658" y1="63061" x2="64608" y2="62857"/>
                        <a14:foregroundMark x1="76795" y1="65102" x2="77685" y2="63265"/>
                        <a14:foregroundMark x1="78464" y1="62449" x2="76906" y2="62653"/>
                        <a14:foregroundMark x1="77685" y1="64694" x2="75904" y2="65306"/>
                        <a14:foregroundMark x1="76795" y1="62449" x2="76016" y2="64286"/>
                        <a14:foregroundMark x1="76016" y1="63265" x2="74680" y2="63878"/>
                        <a14:foregroundMark x1="76683" y1="62245" x2="75459" y2="62041"/>
                        <a14:foregroundMark x1="75682" y1="62449" x2="77908" y2="60612"/>
                        <a14:foregroundMark x1="70173" y1="81939" x2="70395" y2="84388"/>
                        <a14:foregroundMark x1="67947" y1="82551" x2="67835" y2="92143"/>
                        <a14:foregroundMark x1="67835" y1="92143" x2="67947" y2="92857"/>
                        <a14:foregroundMark x1="67835" y1="92041" x2="66945" y2="92449"/>
                        <a14:foregroundMark x1="70061" y1="91224" x2="70795" y2="92673"/>
                        <a14:foregroundMark x1="71174" y1="91224" x2="72176" y2="93061"/>
                        <a14:foregroundMark x1="67390" y1="91837" x2="67501" y2="93469"/>
                        <a14:foregroundMark x1="70284" y1="85000" x2="70284" y2="89592"/>
                        <a14:foregroundMark x1="79744" y1="68673" x2="79744" y2="68673"/>
                        <a14:foregroundMark x1="79633" y1="67245" x2="79076" y2="68469"/>
                        <a14:backgroundMark x1="69171" y1="86531" x2="69171" y2="86531"/>
                        <a14:backgroundMark x1="71619" y1="95102" x2="71063" y2="93878"/>
                        <a14:backgroundMark x1="62326" y1="57551" x2="62326" y2="57551"/>
                        <a14:backgroundMark x1="69060" y1="85918" x2="69060" y2="85918"/>
                        <a14:backgroundMark x1="81358" y1="6837" x2="88536" y2="22857"/>
                        <a14:backgroundMark x1="51920" y1="6837" x2="59432" y2="14796"/>
                        <a14:backgroundMark x1="59432" y1="14796" x2="76183" y2="19286"/>
                        <a14:backgroundMark x1="76183" y1="19286" x2="84252" y2="26939"/>
                        <a14:backgroundMark x1="84252" y1="26939" x2="86311" y2="45612"/>
                        <a14:backgroundMark x1="76906" y1="11122" x2="86422" y2="22449"/>
                        <a14:backgroundMark x1="86422" y1="22449" x2="87869" y2="43061"/>
                        <a14:backgroundMark x1="87869" y1="43061" x2="84530" y2="54694"/>
                        <a14:backgroundMark x1="83862" y1="56122" x2="82026" y2="55918"/>
                        <a14:backgroundMark x1="81469" y1="52857" x2="82638" y2="54694"/>
                        <a14:backgroundMark x1="80801" y1="56327" x2="82972" y2="61020"/>
                        <a14:backgroundMark x1="63495" y1="52857" x2="63495" y2="52857"/>
                        <a14:backgroundMark x1="63383" y1="53469" x2="63383" y2="53469"/>
                        <a14:backgroundMark x1="63829" y1="54286" x2="63829" y2="54286"/>
                        <a14:backgroundMark x1="63272" y1="53265" x2="63272" y2="53265"/>
                        <a14:backgroundMark x1="68948" y1="83980" x2="68948" y2="85714"/>
                        <a14:backgroundMark x1="63383" y1="53265" x2="63383" y2="53265"/>
                        <a14:backgroundMark x1="63606" y1="53878" x2="63606" y2="53878"/>
                        <a14:backgroundMark x1="71063" y1="60000" x2="71063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6" t="21643" r="17783" b="2752"/>
          <a:stretch/>
        </p:blipFill>
        <p:spPr>
          <a:xfrm>
            <a:off x="2227933" y="2191456"/>
            <a:ext cx="3188288" cy="502697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83731E4E-23B0-8E64-7EA3-C643D5DFCA64}"/>
              </a:ext>
            </a:extLst>
          </p:cNvPr>
          <p:cNvGrpSpPr/>
          <p:nvPr/>
        </p:nvGrpSpPr>
        <p:grpSpPr>
          <a:xfrm>
            <a:off x="4607065" y="3901347"/>
            <a:ext cx="7584935" cy="2889056"/>
            <a:chOff x="238810" y="330735"/>
            <a:chExt cx="5829120" cy="2889056"/>
          </a:xfrm>
        </p:grpSpPr>
        <p:sp>
          <p:nvSpPr>
            <p:cNvPr id="9" name="Lưu Đồ: Thay đổi Tiến Trình 8">
              <a:extLst>
                <a:ext uri="{FF2B5EF4-FFF2-40B4-BE49-F238E27FC236}">
                  <a16:creationId xmlns:a16="http://schemas.microsoft.com/office/drawing/2014/main" id="{73F106D7-7EB6-23BC-4A63-8B3250E786F7}"/>
                </a:ext>
              </a:extLst>
            </p:cNvPr>
            <p:cNvSpPr/>
            <p:nvPr/>
          </p:nvSpPr>
          <p:spPr>
            <a:xfrm>
              <a:off x="238810" y="330735"/>
              <a:ext cx="5829120" cy="2889056"/>
            </a:xfrm>
            <a:custGeom>
              <a:avLst/>
              <a:gdLst>
                <a:gd name="connsiteX0" fmla="*/ 0 w 5829120"/>
                <a:gd name="connsiteY0" fmla="*/ 481509 h 2889056"/>
                <a:gd name="connsiteX1" fmla="*/ 481509 w 5829120"/>
                <a:gd name="connsiteY1" fmla="*/ 0 h 2889056"/>
                <a:gd name="connsiteX2" fmla="*/ 1079344 w 5829120"/>
                <a:gd name="connsiteY2" fmla="*/ 0 h 2889056"/>
                <a:gd name="connsiteX3" fmla="*/ 1871824 w 5829120"/>
                <a:gd name="connsiteY3" fmla="*/ 0 h 2889056"/>
                <a:gd name="connsiteX4" fmla="*/ 2420998 w 5829120"/>
                <a:gd name="connsiteY4" fmla="*/ 0 h 2889056"/>
                <a:gd name="connsiteX5" fmla="*/ 3018834 w 5829120"/>
                <a:gd name="connsiteY5" fmla="*/ 0 h 2889056"/>
                <a:gd name="connsiteX6" fmla="*/ 3713991 w 5829120"/>
                <a:gd name="connsiteY6" fmla="*/ 0 h 2889056"/>
                <a:gd name="connsiteX7" fmla="*/ 4360487 w 5829120"/>
                <a:gd name="connsiteY7" fmla="*/ 0 h 2889056"/>
                <a:gd name="connsiteX8" fmla="*/ 5347611 w 5829120"/>
                <a:gd name="connsiteY8" fmla="*/ 0 h 2889056"/>
                <a:gd name="connsiteX9" fmla="*/ 5829120 w 5829120"/>
                <a:gd name="connsiteY9" fmla="*/ 481509 h 2889056"/>
                <a:gd name="connsiteX10" fmla="*/ 5829120 w 5829120"/>
                <a:gd name="connsiteY10" fmla="*/ 1142782 h 2889056"/>
                <a:gd name="connsiteX11" fmla="*/ 5829120 w 5829120"/>
                <a:gd name="connsiteY11" fmla="*/ 1727014 h 2889056"/>
                <a:gd name="connsiteX12" fmla="*/ 5829120 w 5829120"/>
                <a:gd name="connsiteY12" fmla="*/ 2407547 h 2889056"/>
                <a:gd name="connsiteX13" fmla="*/ 5347611 w 5829120"/>
                <a:gd name="connsiteY13" fmla="*/ 2889056 h 2889056"/>
                <a:gd name="connsiteX14" fmla="*/ 4798437 w 5829120"/>
                <a:gd name="connsiteY14" fmla="*/ 2889056 h 2889056"/>
                <a:gd name="connsiteX15" fmla="*/ 4054618 w 5829120"/>
                <a:gd name="connsiteY15" fmla="*/ 2889056 h 2889056"/>
                <a:gd name="connsiteX16" fmla="*/ 3408122 w 5829120"/>
                <a:gd name="connsiteY16" fmla="*/ 2889056 h 2889056"/>
                <a:gd name="connsiteX17" fmla="*/ 2712964 w 5829120"/>
                <a:gd name="connsiteY17" fmla="*/ 2889056 h 2889056"/>
                <a:gd name="connsiteX18" fmla="*/ 1969146 w 5829120"/>
                <a:gd name="connsiteY18" fmla="*/ 2889056 h 2889056"/>
                <a:gd name="connsiteX19" fmla="*/ 1371311 w 5829120"/>
                <a:gd name="connsiteY19" fmla="*/ 2889056 h 2889056"/>
                <a:gd name="connsiteX20" fmla="*/ 481509 w 5829120"/>
                <a:gd name="connsiteY20" fmla="*/ 2889056 h 2889056"/>
                <a:gd name="connsiteX21" fmla="*/ 0 w 5829120"/>
                <a:gd name="connsiteY21" fmla="*/ 2407547 h 2889056"/>
                <a:gd name="connsiteX22" fmla="*/ 0 w 5829120"/>
                <a:gd name="connsiteY22" fmla="*/ 1784795 h 2889056"/>
                <a:gd name="connsiteX23" fmla="*/ 0 w 5829120"/>
                <a:gd name="connsiteY23" fmla="*/ 1142782 h 2889056"/>
                <a:gd name="connsiteX24" fmla="*/ 0 w 5829120"/>
                <a:gd name="connsiteY24" fmla="*/ 481509 h 288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29120" h="2889056" fill="none" extrusionOk="0">
                  <a:moveTo>
                    <a:pt x="0" y="481509"/>
                  </a:moveTo>
                  <a:cubicBezTo>
                    <a:pt x="-8910" y="168452"/>
                    <a:pt x="156597" y="16664"/>
                    <a:pt x="481509" y="0"/>
                  </a:cubicBezTo>
                  <a:cubicBezTo>
                    <a:pt x="752582" y="-27153"/>
                    <a:pt x="934615" y="-17752"/>
                    <a:pt x="1079344" y="0"/>
                  </a:cubicBezTo>
                  <a:cubicBezTo>
                    <a:pt x="1224073" y="17752"/>
                    <a:pt x="1515119" y="28138"/>
                    <a:pt x="1871824" y="0"/>
                  </a:cubicBezTo>
                  <a:cubicBezTo>
                    <a:pt x="2228529" y="-28138"/>
                    <a:pt x="2171009" y="338"/>
                    <a:pt x="2420998" y="0"/>
                  </a:cubicBezTo>
                  <a:cubicBezTo>
                    <a:pt x="2670987" y="-338"/>
                    <a:pt x="2777525" y="29380"/>
                    <a:pt x="3018834" y="0"/>
                  </a:cubicBezTo>
                  <a:cubicBezTo>
                    <a:pt x="3260143" y="-29380"/>
                    <a:pt x="3391717" y="5572"/>
                    <a:pt x="3713991" y="0"/>
                  </a:cubicBezTo>
                  <a:cubicBezTo>
                    <a:pt x="4036265" y="-5572"/>
                    <a:pt x="4040833" y="-8344"/>
                    <a:pt x="4360487" y="0"/>
                  </a:cubicBezTo>
                  <a:cubicBezTo>
                    <a:pt x="4680141" y="8344"/>
                    <a:pt x="4976817" y="-13980"/>
                    <a:pt x="5347611" y="0"/>
                  </a:cubicBezTo>
                  <a:cubicBezTo>
                    <a:pt x="5627277" y="5843"/>
                    <a:pt x="5817771" y="218769"/>
                    <a:pt x="5829120" y="481509"/>
                  </a:cubicBezTo>
                  <a:cubicBezTo>
                    <a:pt x="5803461" y="630574"/>
                    <a:pt x="5815301" y="1005100"/>
                    <a:pt x="5829120" y="1142782"/>
                  </a:cubicBezTo>
                  <a:cubicBezTo>
                    <a:pt x="5842939" y="1280464"/>
                    <a:pt x="5808624" y="1542014"/>
                    <a:pt x="5829120" y="1727014"/>
                  </a:cubicBezTo>
                  <a:cubicBezTo>
                    <a:pt x="5849616" y="1912014"/>
                    <a:pt x="5825627" y="2212314"/>
                    <a:pt x="5829120" y="2407547"/>
                  </a:cubicBezTo>
                  <a:cubicBezTo>
                    <a:pt x="5772210" y="2649431"/>
                    <a:pt x="5639234" y="2889589"/>
                    <a:pt x="5347611" y="2889056"/>
                  </a:cubicBezTo>
                  <a:cubicBezTo>
                    <a:pt x="5132682" y="2898202"/>
                    <a:pt x="5051504" y="2861881"/>
                    <a:pt x="4798437" y="2889056"/>
                  </a:cubicBezTo>
                  <a:cubicBezTo>
                    <a:pt x="4545370" y="2916231"/>
                    <a:pt x="4212778" y="2920193"/>
                    <a:pt x="4054618" y="2889056"/>
                  </a:cubicBezTo>
                  <a:cubicBezTo>
                    <a:pt x="3896458" y="2857919"/>
                    <a:pt x="3590562" y="2882475"/>
                    <a:pt x="3408122" y="2889056"/>
                  </a:cubicBezTo>
                  <a:cubicBezTo>
                    <a:pt x="3225682" y="2895637"/>
                    <a:pt x="3041315" y="2910590"/>
                    <a:pt x="2712964" y="2889056"/>
                  </a:cubicBezTo>
                  <a:cubicBezTo>
                    <a:pt x="2384613" y="2867522"/>
                    <a:pt x="2218346" y="2900503"/>
                    <a:pt x="1969146" y="2889056"/>
                  </a:cubicBezTo>
                  <a:cubicBezTo>
                    <a:pt x="1719946" y="2877609"/>
                    <a:pt x="1506378" y="2864622"/>
                    <a:pt x="1371311" y="2889056"/>
                  </a:cubicBezTo>
                  <a:cubicBezTo>
                    <a:pt x="1236244" y="2913490"/>
                    <a:pt x="687760" y="2851492"/>
                    <a:pt x="481509" y="2889056"/>
                  </a:cubicBezTo>
                  <a:cubicBezTo>
                    <a:pt x="231107" y="2929027"/>
                    <a:pt x="1998" y="2630836"/>
                    <a:pt x="0" y="2407547"/>
                  </a:cubicBezTo>
                  <a:cubicBezTo>
                    <a:pt x="-21533" y="2114810"/>
                    <a:pt x="-11699" y="2023521"/>
                    <a:pt x="0" y="1784795"/>
                  </a:cubicBezTo>
                  <a:cubicBezTo>
                    <a:pt x="11699" y="1546069"/>
                    <a:pt x="-17866" y="1334012"/>
                    <a:pt x="0" y="1142782"/>
                  </a:cubicBezTo>
                  <a:cubicBezTo>
                    <a:pt x="17866" y="951552"/>
                    <a:pt x="18924" y="629106"/>
                    <a:pt x="0" y="481509"/>
                  </a:cubicBezTo>
                  <a:close/>
                </a:path>
                <a:path w="5829120" h="2889056" stroke="0" extrusionOk="0">
                  <a:moveTo>
                    <a:pt x="0" y="481509"/>
                  </a:moveTo>
                  <a:cubicBezTo>
                    <a:pt x="14648" y="220854"/>
                    <a:pt x="205327" y="-59053"/>
                    <a:pt x="481509" y="0"/>
                  </a:cubicBezTo>
                  <a:cubicBezTo>
                    <a:pt x="742397" y="-8450"/>
                    <a:pt x="917291" y="5952"/>
                    <a:pt x="1079344" y="0"/>
                  </a:cubicBezTo>
                  <a:cubicBezTo>
                    <a:pt x="1241397" y="-5952"/>
                    <a:pt x="1412604" y="-17477"/>
                    <a:pt x="1677180" y="0"/>
                  </a:cubicBezTo>
                  <a:cubicBezTo>
                    <a:pt x="1941756" y="17477"/>
                    <a:pt x="2238981" y="-26757"/>
                    <a:pt x="2420998" y="0"/>
                  </a:cubicBezTo>
                  <a:cubicBezTo>
                    <a:pt x="2603015" y="26757"/>
                    <a:pt x="2909098" y="-22089"/>
                    <a:pt x="3213478" y="0"/>
                  </a:cubicBezTo>
                  <a:cubicBezTo>
                    <a:pt x="3517858" y="22089"/>
                    <a:pt x="3696711" y="-25197"/>
                    <a:pt x="3908635" y="0"/>
                  </a:cubicBezTo>
                  <a:cubicBezTo>
                    <a:pt x="4120559" y="25197"/>
                    <a:pt x="4239017" y="32117"/>
                    <a:pt x="4555132" y="0"/>
                  </a:cubicBezTo>
                  <a:cubicBezTo>
                    <a:pt x="4871247" y="-32117"/>
                    <a:pt x="5034519" y="19849"/>
                    <a:pt x="5347611" y="0"/>
                  </a:cubicBezTo>
                  <a:cubicBezTo>
                    <a:pt x="5607885" y="-18054"/>
                    <a:pt x="5862036" y="207489"/>
                    <a:pt x="5829120" y="481509"/>
                  </a:cubicBezTo>
                  <a:cubicBezTo>
                    <a:pt x="5810012" y="696271"/>
                    <a:pt x="5857939" y="899691"/>
                    <a:pt x="5829120" y="1123522"/>
                  </a:cubicBezTo>
                  <a:cubicBezTo>
                    <a:pt x="5800301" y="1347353"/>
                    <a:pt x="5852085" y="1470885"/>
                    <a:pt x="5829120" y="1707753"/>
                  </a:cubicBezTo>
                  <a:cubicBezTo>
                    <a:pt x="5806155" y="1944621"/>
                    <a:pt x="5844630" y="2222927"/>
                    <a:pt x="5829120" y="2407547"/>
                  </a:cubicBezTo>
                  <a:cubicBezTo>
                    <a:pt x="5765654" y="2688228"/>
                    <a:pt x="5573377" y="2908542"/>
                    <a:pt x="5347611" y="2889056"/>
                  </a:cubicBezTo>
                  <a:cubicBezTo>
                    <a:pt x="5042973" y="2850862"/>
                    <a:pt x="4904015" y="2886141"/>
                    <a:pt x="4555132" y="2889056"/>
                  </a:cubicBezTo>
                  <a:cubicBezTo>
                    <a:pt x="4206249" y="2891971"/>
                    <a:pt x="4201608" y="2889471"/>
                    <a:pt x="3859974" y="2889056"/>
                  </a:cubicBezTo>
                  <a:cubicBezTo>
                    <a:pt x="3518340" y="2888641"/>
                    <a:pt x="3468971" y="2903051"/>
                    <a:pt x="3213478" y="2889056"/>
                  </a:cubicBezTo>
                  <a:cubicBezTo>
                    <a:pt x="2957985" y="2875061"/>
                    <a:pt x="2822383" y="2902232"/>
                    <a:pt x="2664303" y="2889056"/>
                  </a:cubicBezTo>
                  <a:cubicBezTo>
                    <a:pt x="2506223" y="2875880"/>
                    <a:pt x="2269037" y="2914999"/>
                    <a:pt x="1920485" y="2889056"/>
                  </a:cubicBezTo>
                  <a:cubicBezTo>
                    <a:pt x="1571933" y="2863113"/>
                    <a:pt x="1470320" y="2850284"/>
                    <a:pt x="1128005" y="2889056"/>
                  </a:cubicBezTo>
                  <a:cubicBezTo>
                    <a:pt x="785690" y="2927828"/>
                    <a:pt x="799898" y="2884472"/>
                    <a:pt x="481509" y="2889056"/>
                  </a:cubicBezTo>
                  <a:cubicBezTo>
                    <a:pt x="240241" y="2880071"/>
                    <a:pt x="10890" y="2679763"/>
                    <a:pt x="0" y="2407547"/>
                  </a:cubicBezTo>
                  <a:cubicBezTo>
                    <a:pt x="-17042" y="2153715"/>
                    <a:pt x="13455" y="1922316"/>
                    <a:pt x="0" y="1765534"/>
                  </a:cubicBezTo>
                  <a:cubicBezTo>
                    <a:pt x="-13455" y="1608752"/>
                    <a:pt x="-8534" y="1442316"/>
                    <a:pt x="0" y="1123522"/>
                  </a:cubicBezTo>
                  <a:cubicBezTo>
                    <a:pt x="8534" y="804728"/>
                    <a:pt x="-13133" y="663726"/>
                    <a:pt x="0" y="481509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flowChartAlternateProcess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BB0D2F0F-CAE3-C5CF-4854-3C9594C5BCB2}"/>
                </a:ext>
              </a:extLst>
            </p:cNvPr>
            <p:cNvSpPr txBox="1"/>
            <p:nvPr/>
          </p:nvSpPr>
          <p:spPr>
            <a:xfrm>
              <a:off x="322881" y="434413"/>
              <a:ext cx="5660974" cy="2785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Hai mẹ con Tin sang nhà bà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Bảy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. Bà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nằm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trên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giường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, mẹ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đặt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tay lên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trán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bà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bảo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: “Bà bị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sốt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rồi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!”. Tin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nói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với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bà: “Để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cháu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đi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lấy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nước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cho bà </a:t>
              </a:r>
              <a:r>
                <a:rPr lang="en-US" sz="35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uống</a:t>
              </a:r>
              <a:r>
                <a:rPr lang="en-US" sz="3500" dirty="0">
                  <a:solidFill>
                    <a:srgbClr val="002060"/>
                  </a:solidFill>
                  <a:cs typeface="Calibri" panose="020F0502020204030204" pitchFamily="34" charset="0"/>
                </a:rPr>
                <a:t> nhé!”</a:t>
              </a:r>
              <a:endParaRPr lang="en-US" sz="3500" kern="1200" dirty="0">
                <a:solidFill>
                  <a:srgbClr val="FF0000"/>
                </a:solidFill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F41091B-44F0-3607-4FDD-FA131FEBC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38" y="29170"/>
            <a:ext cx="3989187" cy="3753562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948BD88D-20DE-8BD6-D03A-2119B8B37CB2}"/>
              </a:ext>
            </a:extLst>
          </p:cNvPr>
          <p:cNvSpPr txBox="1"/>
          <p:nvPr/>
        </p:nvSpPr>
        <p:spPr>
          <a:xfrm>
            <a:off x="165348" y="-436474"/>
            <a:ext cx="6421189" cy="350734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Nội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dung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bức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tranh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:</a:t>
            </a:r>
            <a:endParaRPr lang="en-US" sz="10000" b="1" kern="1200" dirty="0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88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sàn, tòa nhà, trong nhà, cửa sổ&#10;&#10;Mô tả được tạo tự động">
            <a:extLst>
              <a:ext uri="{FF2B5EF4-FFF2-40B4-BE49-F238E27FC236}">
                <a16:creationId xmlns:a16="http://schemas.microsoft.com/office/drawing/2014/main" id="{51CEEAED-C47C-D50A-6A43-15892AB3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2041777-75C9-7F57-5C9F-6809344CA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55" b="92959" l="36450" r="57930">
                        <a14:foregroundMark x1="46912" y1="46531" x2="48637" y2="52347"/>
                        <a14:foregroundMark x1="53701" y1="48469" x2="53255" y2="52347"/>
                        <a14:foregroundMark x1="57930" y1="40102" x2="57429" y2="42755"/>
                        <a14:foregroundMark x1="56372" y1="50204" x2="55092" y2="50000"/>
                        <a14:foregroundMark x1="48191" y1="53061" x2="49249" y2="55408"/>
                        <a14:foregroundMark x1="40456" y1="59490" x2="41681" y2="66531"/>
                        <a14:foregroundMark x1="41681" y1="66531" x2="44463" y2="73673"/>
                        <a14:foregroundMark x1="42794" y1="58571" x2="45854" y2="66735"/>
                        <a14:foregroundMark x1="44463" y1="78367" x2="47357" y2="76224"/>
                        <a14:foregroundMark x1="49249" y1="76633" x2="46077" y2="79898"/>
                        <a14:foregroundMark x1="48191" y1="74490" x2="49249" y2="72959"/>
                        <a14:foregroundMark x1="47746" y1="63571" x2="50195" y2="68469"/>
                        <a14:foregroundMark x1="48191" y1="61837" x2="49360" y2="65714"/>
                        <a14:foregroundMark x1="49972" y1="63367" x2="51252" y2="67041"/>
                        <a14:foregroundMark x1="48080" y1="61429" x2="46912" y2="62245"/>
                        <a14:foregroundMark x1="53749" y1="84796" x2="55203" y2="88265"/>
                        <a14:foregroundMark x1="51697" y1="79898" x2="53498" y2="84198"/>
                        <a14:foregroundMark x1="52087" y1="79490" x2="50640" y2="76633"/>
                        <a14:foregroundMark x1="51475" y1="78980" x2="49972" y2="75408"/>
                        <a14:foregroundMark x1="50306" y1="75816" x2="51920" y2="80306"/>
                        <a14:foregroundMark x1="50306" y1="78163" x2="46411" y2="81429"/>
                        <a14:foregroundMark x1="43628" y1="79286" x2="44908" y2="79694"/>
                        <a14:foregroundMark x1="37062" y1="50408" x2="40345" y2="58367"/>
                        <a14:foregroundMark x1="47357" y1="89592" x2="46299" y2="92959"/>
                        <a14:foregroundMark x1="47245" y1="88469" x2="45854" y2="91939"/>
                        <a14:foregroundMark x1="46578" y1="89388" x2="46800" y2="90816"/>
                        <a14:foregroundMark x1="54035" y1="83776" x2="54647" y2="8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20375" r="39954" b="4020"/>
          <a:stretch/>
        </p:blipFill>
        <p:spPr>
          <a:xfrm>
            <a:off x="-66118" y="2150635"/>
            <a:ext cx="3188288" cy="50269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0FF1CEA-79EF-9074-0FF3-0303F76DA1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82" l="9905" r="89928">
                        <a14:foregroundMark x1="71953" y1="45000" x2="69839" y2="52959"/>
                        <a14:foregroundMark x1="69839" y1="52959" x2="69950" y2="53061"/>
                        <a14:foregroundMark x1="73011" y1="37041" x2="67835" y2="35408"/>
                        <a14:foregroundMark x1="67835" y1="35408" x2="67835" y2="35408"/>
                        <a14:foregroundMark x1="65832" y1="45408" x2="67279" y2="54898"/>
                        <a14:foregroundMark x1="62771" y1="51224" x2="62326" y2="51429"/>
                        <a14:foregroundMark x1="61881" y1="49694" x2="61992" y2="50408"/>
                        <a14:foregroundMark x1="76906" y1="47245" x2="76461" y2="48673"/>
                        <a14:foregroundMark x1="77240" y1="48061" x2="76683" y2="50204"/>
                        <a14:foregroundMark x1="72065" y1="52653" x2="70395" y2="56531"/>
                        <a14:foregroundMark x1="65387" y1="53878" x2="68614" y2="58367"/>
                        <a14:foregroundMark x1="73790" y1="54082" x2="72287" y2="56531"/>
                        <a14:foregroundMark x1="64316" y1="54286" x2="63272" y2="53265"/>
                        <a14:foregroundMark x1="64942" y1="54898" x2="64316" y2="54286"/>
                        <a14:foregroundMark x1="68726" y1="61429" x2="69505" y2="67857"/>
                        <a14:foregroundMark x1="69393" y1="63061" x2="68280" y2="61429"/>
                        <a14:foregroundMark x1="61324" y1="62245" x2="61324" y2="62245"/>
                        <a14:foregroundMark x1="60879" y1="61429" x2="60879" y2="61429"/>
                        <a14:foregroundMark x1="60879" y1="61429" x2="60879" y2="61429"/>
                        <a14:foregroundMark x1="60879" y1="61429" x2="60879" y2="61429"/>
                        <a14:foregroundMark x1="60100" y1="60204" x2="60100" y2="60204"/>
                        <a14:foregroundMark x1="60100" y1="60204" x2="60100" y2="60204"/>
                        <a14:foregroundMark x1="59766" y1="58571" x2="59766" y2="58571"/>
                        <a14:foregroundMark x1="59766" y1="58571" x2="59766" y2="58571"/>
                        <a14:foregroundMark x1="59544" y1="57755" x2="59878" y2="59388"/>
                        <a14:foregroundMark x1="59321" y1="58367" x2="59321" y2="58367"/>
                        <a14:foregroundMark x1="60323" y1="58163" x2="60211" y2="57551"/>
                        <a14:foregroundMark x1="60100" y1="55918" x2="60100" y2="55918"/>
                        <a14:foregroundMark x1="59210" y1="58163" x2="59210" y2="58163"/>
                        <a14:foregroundMark x1="59321" y1="57755" x2="58987" y2="57755"/>
                        <a14:foregroundMark x1="61658" y1="63061" x2="64608" y2="62857"/>
                        <a14:foregroundMark x1="76795" y1="65102" x2="77685" y2="63265"/>
                        <a14:foregroundMark x1="78464" y1="62449" x2="76906" y2="62653"/>
                        <a14:foregroundMark x1="77685" y1="64694" x2="75904" y2="65306"/>
                        <a14:foregroundMark x1="76795" y1="62449" x2="76016" y2="64286"/>
                        <a14:foregroundMark x1="76016" y1="63265" x2="74680" y2="63878"/>
                        <a14:foregroundMark x1="76683" y1="62245" x2="75459" y2="62041"/>
                        <a14:foregroundMark x1="75682" y1="62449" x2="77908" y2="60612"/>
                        <a14:foregroundMark x1="70173" y1="81939" x2="70395" y2="84388"/>
                        <a14:foregroundMark x1="67947" y1="82551" x2="67835" y2="92143"/>
                        <a14:foregroundMark x1="67835" y1="92143" x2="67947" y2="92857"/>
                        <a14:foregroundMark x1="67835" y1="92041" x2="66945" y2="92449"/>
                        <a14:foregroundMark x1="70061" y1="91224" x2="70795" y2="92673"/>
                        <a14:foregroundMark x1="71174" y1="91224" x2="72176" y2="93061"/>
                        <a14:foregroundMark x1="67390" y1="91837" x2="67501" y2="93469"/>
                        <a14:foregroundMark x1="70284" y1="85000" x2="70284" y2="89592"/>
                        <a14:foregroundMark x1="79744" y1="68673" x2="79744" y2="68673"/>
                        <a14:foregroundMark x1="79633" y1="67245" x2="79076" y2="68469"/>
                        <a14:backgroundMark x1="69171" y1="86531" x2="69171" y2="86531"/>
                        <a14:backgroundMark x1="71619" y1="95102" x2="71063" y2="93878"/>
                        <a14:backgroundMark x1="62326" y1="57551" x2="62326" y2="57551"/>
                        <a14:backgroundMark x1="69060" y1="85918" x2="69060" y2="85918"/>
                        <a14:backgroundMark x1="81358" y1="6837" x2="88536" y2="22857"/>
                        <a14:backgroundMark x1="51920" y1="6837" x2="59432" y2="14796"/>
                        <a14:backgroundMark x1="59432" y1="14796" x2="76183" y2="19286"/>
                        <a14:backgroundMark x1="76183" y1="19286" x2="84252" y2="26939"/>
                        <a14:backgroundMark x1="84252" y1="26939" x2="86311" y2="45612"/>
                        <a14:backgroundMark x1="76906" y1="11122" x2="86422" y2="22449"/>
                        <a14:backgroundMark x1="86422" y1="22449" x2="87869" y2="43061"/>
                        <a14:backgroundMark x1="87869" y1="43061" x2="84530" y2="54694"/>
                        <a14:backgroundMark x1="83862" y1="56122" x2="82026" y2="55918"/>
                        <a14:backgroundMark x1="81469" y1="52857" x2="82638" y2="54694"/>
                        <a14:backgroundMark x1="80801" y1="56327" x2="82972" y2="61020"/>
                        <a14:backgroundMark x1="63495" y1="52857" x2="63495" y2="52857"/>
                        <a14:backgroundMark x1="63383" y1="53469" x2="63383" y2="53469"/>
                        <a14:backgroundMark x1="63829" y1="54286" x2="63829" y2="54286"/>
                        <a14:backgroundMark x1="63272" y1="53265" x2="63272" y2="53265"/>
                        <a14:backgroundMark x1="68948" y1="83980" x2="68948" y2="85714"/>
                        <a14:backgroundMark x1="63383" y1="53265" x2="63383" y2="53265"/>
                        <a14:backgroundMark x1="63606" y1="53878" x2="63606" y2="53878"/>
                        <a14:backgroundMark x1="71063" y1="60000" x2="71063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6" t="21643" r="17783" b="2752"/>
          <a:stretch/>
        </p:blipFill>
        <p:spPr>
          <a:xfrm>
            <a:off x="2227933" y="2191456"/>
            <a:ext cx="3188288" cy="50269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301F85F-6E33-3AF6-CC9D-3096FE816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10" y="209591"/>
            <a:ext cx="3813598" cy="3712614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FC3F2203-1B3E-D413-E4EF-6560C5505B22}"/>
              </a:ext>
            </a:extLst>
          </p:cNvPr>
          <p:cNvSpPr txBox="1"/>
          <p:nvPr/>
        </p:nvSpPr>
        <p:spPr>
          <a:xfrm>
            <a:off x="165349" y="-436474"/>
            <a:ext cx="6664076" cy="350734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Nội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dung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bức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tranh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:</a:t>
            </a:r>
            <a:endParaRPr lang="en-US" sz="10000" b="1" kern="1200" dirty="0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DF3679A-87F2-19CC-9351-176EA667708A}"/>
              </a:ext>
            </a:extLst>
          </p:cNvPr>
          <p:cNvGrpSpPr/>
          <p:nvPr/>
        </p:nvGrpSpPr>
        <p:grpSpPr>
          <a:xfrm>
            <a:off x="4607065" y="3901347"/>
            <a:ext cx="7584935" cy="2889056"/>
            <a:chOff x="238810" y="330735"/>
            <a:chExt cx="5829120" cy="2889056"/>
          </a:xfrm>
        </p:grpSpPr>
        <p:sp>
          <p:nvSpPr>
            <p:cNvPr id="16" name="Lưu Đồ: Thay đổi Tiến Trình 15">
              <a:extLst>
                <a:ext uri="{FF2B5EF4-FFF2-40B4-BE49-F238E27FC236}">
                  <a16:creationId xmlns:a16="http://schemas.microsoft.com/office/drawing/2014/main" id="{7CADED4B-0F8B-EE06-F652-2F41D6543E3C}"/>
                </a:ext>
              </a:extLst>
            </p:cNvPr>
            <p:cNvSpPr/>
            <p:nvPr/>
          </p:nvSpPr>
          <p:spPr>
            <a:xfrm>
              <a:off x="238810" y="330735"/>
              <a:ext cx="5829120" cy="2889056"/>
            </a:xfrm>
            <a:custGeom>
              <a:avLst/>
              <a:gdLst>
                <a:gd name="connsiteX0" fmla="*/ 0 w 5829120"/>
                <a:gd name="connsiteY0" fmla="*/ 481509 h 2889056"/>
                <a:gd name="connsiteX1" fmla="*/ 481509 w 5829120"/>
                <a:gd name="connsiteY1" fmla="*/ 0 h 2889056"/>
                <a:gd name="connsiteX2" fmla="*/ 1079344 w 5829120"/>
                <a:gd name="connsiteY2" fmla="*/ 0 h 2889056"/>
                <a:gd name="connsiteX3" fmla="*/ 1871824 w 5829120"/>
                <a:gd name="connsiteY3" fmla="*/ 0 h 2889056"/>
                <a:gd name="connsiteX4" fmla="*/ 2420998 w 5829120"/>
                <a:gd name="connsiteY4" fmla="*/ 0 h 2889056"/>
                <a:gd name="connsiteX5" fmla="*/ 3018834 w 5829120"/>
                <a:gd name="connsiteY5" fmla="*/ 0 h 2889056"/>
                <a:gd name="connsiteX6" fmla="*/ 3713991 w 5829120"/>
                <a:gd name="connsiteY6" fmla="*/ 0 h 2889056"/>
                <a:gd name="connsiteX7" fmla="*/ 4360487 w 5829120"/>
                <a:gd name="connsiteY7" fmla="*/ 0 h 2889056"/>
                <a:gd name="connsiteX8" fmla="*/ 5347611 w 5829120"/>
                <a:gd name="connsiteY8" fmla="*/ 0 h 2889056"/>
                <a:gd name="connsiteX9" fmla="*/ 5829120 w 5829120"/>
                <a:gd name="connsiteY9" fmla="*/ 481509 h 2889056"/>
                <a:gd name="connsiteX10" fmla="*/ 5829120 w 5829120"/>
                <a:gd name="connsiteY10" fmla="*/ 1142782 h 2889056"/>
                <a:gd name="connsiteX11" fmla="*/ 5829120 w 5829120"/>
                <a:gd name="connsiteY11" fmla="*/ 1727014 h 2889056"/>
                <a:gd name="connsiteX12" fmla="*/ 5829120 w 5829120"/>
                <a:gd name="connsiteY12" fmla="*/ 2407547 h 2889056"/>
                <a:gd name="connsiteX13" fmla="*/ 5347611 w 5829120"/>
                <a:gd name="connsiteY13" fmla="*/ 2889056 h 2889056"/>
                <a:gd name="connsiteX14" fmla="*/ 4798437 w 5829120"/>
                <a:gd name="connsiteY14" fmla="*/ 2889056 h 2889056"/>
                <a:gd name="connsiteX15" fmla="*/ 4054618 w 5829120"/>
                <a:gd name="connsiteY15" fmla="*/ 2889056 h 2889056"/>
                <a:gd name="connsiteX16" fmla="*/ 3408122 w 5829120"/>
                <a:gd name="connsiteY16" fmla="*/ 2889056 h 2889056"/>
                <a:gd name="connsiteX17" fmla="*/ 2712964 w 5829120"/>
                <a:gd name="connsiteY17" fmla="*/ 2889056 h 2889056"/>
                <a:gd name="connsiteX18" fmla="*/ 1969146 w 5829120"/>
                <a:gd name="connsiteY18" fmla="*/ 2889056 h 2889056"/>
                <a:gd name="connsiteX19" fmla="*/ 1371311 w 5829120"/>
                <a:gd name="connsiteY19" fmla="*/ 2889056 h 2889056"/>
                <a:gd name="connsiteX20" fmla="*/ 481509 w 5829120"/>
                <a:gd name="connsiteY20" fmla="*/ 2889056 h 2889056"/>
                <a:gd name="connsiteX21" fmla="*/ 0 w 5829120"/>
                <a:gd name="connsiteY21" fmla="*/ 2407547 h 2889056"/>
                <a:gd name="connsiteX22" fmla="*/ 0 w 5829120"/>
                <a:gd name="connsiteY22" fmla="*/ 1784795 h 2889056"/>
                <a:gd name="connsiteX23" fmla="*/ 0 w 5829120"/>
                <a:gd name="connsiteY23" fmla="*/ 1142782 h 2889056"/>
                <a:gd name="connsiteX24" fmla="*/ 0 w 5829120"/>
                <a:gd name="connsiteY24" fmla="*/ 481509 h 288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29120" h="2889056" fill="none" extrusionOk="0">
                  <a:moveTo>
                    <a:pt x="0" y="481509"/>
                  </a:moveTo>
                  <a:cubicBezTo>
                    <a:pt x="-8910" y="168452"/>
                    <a:pt x="156597" y="16664"/>
                    <a:pt x="481509" y="0"/>
                  </a:cubicBezTo>
                  <a:cubicBezTo>
                    <a:pt x="752582" y="-27153"/>
                    <a:pt x="934615" y="-17752"/>
                    <a:pt x="1079344" y="0"/>
                  </a:cubicBezTo>
                  <a:cubicBezTo>
                    <a:pt x="1224073" y="17752"/>
                    <a:pt x="1515119" y="28138"/>
                    <a:pt x="1871824" y="0"/>
                  </a:cubicBezTo>
                  <a:cubicBezTo>
                    <a:pt x="2228529" y="-28138"/>
                    <a:pt x="2171009" y="338"/>
                    <a:pt x="2420998" y="0"/>
                  </a:cubicBezTo>
                  <a:cubicBezTo>
                    <a:pt x="2670987" y="-338"/>
                    <a:pt x="2777525" y="29380"/>
                    <a:pt x="3018834" y="0"/>
                  </a:cubicBezTo>
                  <a:cubicBezTo>
                    <a:pt x="3260143" y="-29380"/>
                    <a:pt x="3391717" y="5572"/>
                    <a:pt x="3713991" y="0"/>
                  </a:cubicBezTo>
                  <a:cubicBezTo>
                    <a:pt x="4036265" y="-5572"/>
                    <a:pt x="4040833" y="-8344"/>
                    <a:pt x="4360487" y="0"/>
                  </a:cubicBezTo>
                  <a:cubicBezTo>
                    <a:pt x="4680141" y="8344"/>
                    <a:pt x="4976817" y="-13980"/>
                    <a:pt x="5347611" y="0"/>
                  </a:cubicBezTo>
                  <a:cubicBezTo>
                    <a:pt x="5627277" y="5843"/>
                    <a:pt x="5817771" y="218769"/>
                    <a:pt x="5829120" y="481509"/>
                  </a:cubicBezTo>
                  <a:cubicBezTo>
                    <a:pt x="5803461" y="630574"/>
                    <a:pt x="5815301" y="1005100"/>
                    <a:pt x="5829120" y="1142782"/>
                  </a:cubicBezTo>
                  <a:cubicBezTo>
                    <a:pt x="5842939" y="1280464"/>
                    <a:pt x="5808624" y="1542014"/>
                    <a:pt x="5829120" y="1727014"/>
                  </a:cubicBezTo>
                  <a:cubicBezTo>
                    <a:pt x="5849616" y="1912014"/>
                    <a:pt x="5825627" y="2212314"/>
                    <a:pt x="5829120" y="2407547"/>
                  </a:cubicBezTo>
                  <a:cubicBezTo>
                    <a:pt x="5772210" y="2649431"/>
                    <a:pt x="5639234" y="2889589"/>
                    <a:pt x="5347611" y="2889056"/>
                  </a:cubicBezTo>
                  <a:cubicBezTo>
                    <a:pt x="5132682" y="2898202"/>
                    <a:pt x="5051504" y="2861881"/>
                    <a:pt x="4798437" y="2889056"/>
                  </a:cubicBezTo>
                  <a:cubicBezTo>
                    <a:pt x="4545370" y="2916231"/>
                    <a:pt x="4212778" y="2920193"/>
                    <a:pt x="4054618" y="2889056"/>
                  </a:cubicBezTo>
                  <a:cubicBezTo>
                    <a:pt x="3896458" y="2857919"/>
                    <a:pt x="3590562" y="2882475"/>
                    <a:pt x="3408122" y="2889056"/>
                  </a:cubicBezTo>
                  <a:cubicBezTo>
                    <a:pt x="3225682" y="2895637"/>
                    <a:pt x="3041315" y="2910590"/>
                    <a:pt x="2712964" y="2889056"/>
                  </a:cubicBezTo>
                  <a:cubicBezTo>
                    <a:pt x="2384613" y="2867522"/>
                    <a:pt x="2218346" y="2900503"/>
                    <a:pt x="1969146" y="2889056"/>
                  </a:cubicBezTo>
                  <a:cubicBezTo>
                    <a:pt x="1719946" y="2877609"/>
                    <a:pt x="1506378" y="2864622"/>
                    <a:pt x="1371311" y="2889056"/>
                  </a:cubicBezTo>
                  <a:cubicBezTo>
                    <a:pt x="1236244" y="2913490"/>
                    <a:pt x="687760" y="2851492"/>
                    <a:pt x="481509" y="2889056"/>
                  </a:cubicBezTo>
                  <a:cubicBezTo>
                    <a:pt x="231107" y="2929027"/>
                    <a:pt x="1998" y="2630836"/>
                    <a:pt x="0" y="2407547"/>
                  </a:cubicBezTo>
                  <a:cubicBezTo>
                    <a:pt x="-21533" y="2114810"/>
                    <a:pt x="-11699" y="2023521"/>
                    <a:pt x="0" y="1784795"/>
                  </a:cubicBezTo>
                  <a:cubicBezTo>
                    <a:pt x="11699" y="1546069"/>
                    <a:pt x="-17866" y="1334012"/>
                    <a:pt x="0" y="1142782"/>
                  </a:cubicBezTo>
                  <a:cubicBezTo>
                    <a:pt x="17866" y="951552"/>
                    <a:pt x="18924" y="629106"/>
                    <a:pt x="0" y="481509"/>
                  </a:cubicBezTo>
                  <a:close/>
                </a:path>
                <a:path w="5829120" h="2889056" stroke="0" extrusionOk="0">
                  <a:moveTo>
                    <a:pt x="0" y="481509"/>
                  </a:moveTo>
                  <a:cubicBezTo>
                    <a:pt x="14648" y="220854"/>
                    <a:pt x="205327" y="-59053"/>
                    <a:pt x="481509" y="0"/>
                  </a:cubicBezTo>
                  <a:cubicBezTo>
                    <a:pt x="742397" y="-8450"/>
                    <a:pt x="917291" y="5952"/>
                    <a:pt x="1079344" y="0"/>
                  </a:cubicBezTo>
                  <a:cubicBezTo>
                    <a:pt x="1241397" y="-5952"/>
                    <a:pt x="1412604" y="-17477"/>
                    <a:pt x="1677180" y="0"/>
                  </a:cubicBezTo>
                  <a:cubicBezTo>
                    <a:pt x="1941756" y="17477"/>
                    <a:pt x="2238981" y="-26757"/>
                    <a:pt x="2420998" y="0"/>
                  </a:cubicBezTo>
                  <a:cubicBezTo>
                    <a:pt x="2603015" y="26757"/>
                    <a:pt x="2909098" y="-22089"/>
                    <a:pt x="3213478" y="0"/>
                  </a:cubicBezTo>
                  <a:cubicBezTo>
                    <a:pt x="3517858" y="22089"/>
                    <a:pt x="3696711" y="-25197"/>
                    <a:pt x="3908635" y="0"/>
                  </a:cubicBezTo>
                  <a:cubicBezTo>
                    <a:pt x="4120559" y="25197"/>
                    <a:pt x="4239017" y="32117"/>
                    <a:pt x="4555132" y="0"/>
                  </a:cubicBezTo>
                  <a:cubicBezTo>
                    <a:pt x="4871247" y="-32117"/>
                    <a:pt x="5034519" y="19849"/>
                    <a:pt x="5347611" y="0"/>
                  </a:cubicBezTo>
                  <a:cubicBezTo>
                    <a:pt x="5607885" y="-18054"/>
                    <a:pt x="5862036" y="207489"/>
                    <a:pt x="5829120" y="481509"/>
                  </a:cubicBezTo>
                  <a:cubicBezTo>
                    <a:pt x="5810012" y="696271"/>
                    <a:pt x="5857939" y="899691"/>
                    <a:pt x="5829120" y="1123522"/>
                  </a:cubicBezTo>
                  <a:cubicBezTo>
                    <a:pt x="5800301" y="1347353"/>
                    <a:pt x="5852085" y="1470885"/>
                    <a:pt x="5829120" y="1707753"/>
                  </a:cubicBezTo>
                  <a:cubicBezTo>
                    <a:pt x="5806155" y="1944621"/>
                    <a:pt x="5844630" y="2222927"/>
                    <a:pt x="5829120" y="2407547"/>
                  </a:cubicBezTo>
                  <a:cubicBezTo>
                    <a:pt x="5765654" y="2688228"/>
                    <a:pt x="5573377" y="2908542"/>
                    <a:pt x="5347611" y="2889056"/>
                  </a:cubicBezTo>
                  <a:cubicBezTo>
                    <a:pt x="5042973" y="2850862"/>
                    <a:pt x="4904015" y="2886141"/>
                    <a:pt x="4555132" y="2889056"/>
                  </a:cubicBezTo>
                  <a:cubicBezTo>
                    <a:pt x="4206249" y="2891971"/>
                    <a:pt x="4201608" y="2889471"/>
                    <a:pt x="3859974" y="2889056"/>
                  </a:cubicBezTo>
                  <a:cubicBezTo>
                    <a:pt x="3518340" y="2888641"/>
                    <a:pt x="3468971" y="2903051"/>
                    <a:pt x="3213478" y="2889056"/>
                  </a:cubicBezTo>
                  <a:cubicBezTo>
                    <a:pt x="2957985" y="2875061"/>
                    <a:pt x="2822383" y="2902232"/>
                    <a:pt x="2664303" y="2889056"/>
                  </a:cubicBezTo>
                  <a:cubicBezTo>
                    <a:pt x="2506223" y="2875880"/>
                    <a:pt x="2269037" y="2914999"/>
                    <a:pt x="1920485" y="2889056"/>
                  </a:cubicBezTo>
                  <a:cubicBezTo>
                    <a:pt x="1571933" y="2863113"/>
                    <a:pt x="1470320" y="2850284"/>
                    <a:pt x="1128005" y="2889056"/>
                  </a:cubicBezTo>
                  <a:cubicBezTo>
                    <a:pt x="785690" y="2927828"/>
                    <a:pt x="799898" y="2884472"/>
                    <a:pt x="481509" y="2889056"/>
                  </a:cubicBezTo>
                  <a:cubicBezTo>
                    <a:pt x="240241" y="2880071"/>
                    <a:pt x="10890" y="2679763"/>
                    <a:pt x="0" y="2407547"/>
                  </a:cubicBezTo>
                  <a:cubicBezTo>
                    <a:pt x="-17042" y="2153715"/>
                    <a:pt x="13455" y="1922316"/>
                    <a:pt x="0" y="1765534"/>
                  </a:cubicBezTo>
                  <a:cubicBezTo>
                    <a:pt x="-13455" y="1608752"/>
                    <a:pt x="-8534" y="1442316"/>
                    <a:pt x="0" y="1123522"/>
                  </a:cubicBezTo>
                  <a:cubicBezTo>
                    <a:pt x="8534" y="804728"/>
                    <a:pt x="-13133" y="663726"/>
                    <a:pt x="0" y="481509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flowChartAlternateProcess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F0192180-66B6-9ED4-2C39-FD17480878ED}"/>
                </a:ext>
              </a:extLst>
            </p:cNvPr>
            <p:cNvSpPr txBox="1"/>
            <p:nvPr/>
          </p:nvSpPr>
          <p:spPr>
            <a:xfrm>
              <a:off x="322882" y="452802"/>
              <a:ext cx="5660974" cy="2739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Mẹ đỡ bà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dậy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, Tin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đứng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cạnh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 mẹ, hai tay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cầm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 ly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nước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 đưa bà và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nói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: “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Cháu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mời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 bà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uống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43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nước</a:t>
              </a:r>
              <a:r>
                <a:rPr lang="en-US" sz="4300" dirty="0">
                  <a:solidFill>
                    <a:srgbClr val="002060"/>
                  </a:solidFill>
                  <a:cs typeface="Calibri" panose="020F0502020204030204" pitchFamily="34" charset="0"/>
                </a:rPr>
                <a:t> ạ!”.</a:t>
              </a:r>
              <a:endParaRPr lang="en-US" sz="4300" kern="1200" dirty="0">
                <a:solidFill>
                  <a:srgbClr val="FF0000"/>
                </a:solidFill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381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sàn, tòa nhà, trong nhà, cửa sổ&#10;&#10;Mô tả được tạo tự động">
            <a:extLst>
              <a:ext uri="{FF2B5EF4-FFF2-40B4-BE49-F238E27FC236}">
                <a16:creationId xmlns:a16="http://schemas.microsoft.com/office/drawing/2014/main" id="{51CEEAED-C47C-D50A-6A43-15892AB3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2041777-75C9-7F57-5C9F-6809344CA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55" b="92959" l="36450" r="57930">
                        <a14:foregroundMark x1="46912" y1="46531" x2="48637" y2="52347"/>
                        <a14:foregroundMark x1="53701" y1="48469" x2="53255" y2="52347"/>
                        <a14:foregroundMark x1="57930" y1="40102" x2="57429" y2="42755"/>
                        <a14:foregroundMark x1="56372" y1="50204" x2="55092" y2="50000"/>
                        <a14:foregroundMark x1="48191" y1="53061" x2="49249" y2="55408"/>
                        <a14:foregroundMark x1="40456" y1="59490" x2="41681" y2="66531"/>
                        <a14:foregroundMark x1="41681" y1="66531" x2="44463" y2="73673"/>
                        <a14:foregroundMark x1="42794" y1="58571" x2="45854" y2="66735"/>
                        <a14:foregroundMark x1="44463" y1="78367" x2="47357" y2="76224"/>
                        <a14:foregroundMark x1="49249" y1="76633" x2="46077" y2="79898"/>
                        <a14:foregroundMark x1="48191" y1="74490" x2="49249" y2="72959"/>
                        <a14:foregroundMark x1="47746" y1="63571" x2="50195" y2="68469"/>
                        <a14:foregroundMark x1="48191" y1="61837" x2="49360" y2="65714"/>
                        <a14:foregroundMark x1="49972" y1="63367" x2="51252" y2="67041"/>
                        <a14:foregroundMark x1="48080" y1="61429" x2="46912" y2="62245"/>
                        <a14:foregroundMark x1="53749" y1="84796" x2="55203" y2="88265"/>
                        <a14:foregroundMark x1="51697" y1="79898" x2="53498" y2="84198"/>
                        <a14:foregroundMark x1="52087" y1="79490" x2="50640" y2="76633"/>
                        <a14:foregroundMark x1="51475" y1="78980" x2="49972" y2="75408"/>
                        <a14:foregroundMark x1="50306" y1="75816" x2="51920" y2="80306"/>
                        <a14:foregroundMark x1="50306" y1="78163" x2="46411" y2="81429"/>
                        <a14:foregroundMark x1="43628" y1="79286" x2="44908" y2="79694"/>
                        <a14:foregroundMark x1="37062" y1="50408" x2="40345" y2="58367"/>
                        <a14:foregroundMark x1="47357" y1="89592" x2="46299" y2="92959"/>
                        <a14:foregroundMark x1="47245" y1="88469" x2="45854" y2="91939"/>
                        <a14:foregroundMark x1="46578" y1="89388" x2="46800" y2="90816"/>
                        <a14:foregroundMark x1="54035" y1="83776" x2="54647" y2="8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20375" r="39954" b="4020"/>
          <a:stretch/>
        </p:blipFill>
        <p:spPr>
          <a:xfrm>
            <a:off x="-66118" y="2150635"/>
            <a:ext cx="3188288" cy="50269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0FF1CEA-79EF-9074-0FF3-0303F76DA1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82" l="9905" r="89928">
                        <a14:foregroundMark x1="71953" y1="45000" x2="69839" y2="52959"/>
                        <a14:foregroundMark x1="69839" y1="52959" x2="69950" y2="53061"/>
                        <a14:foregroundMark x1="73011" y1="37041" x2="67835" y2="35408"/>
                        <a14:foregroundMark x1="67835" y1="35408" x2="67835" y2="35408"/>
                        <a14:foregroundMark x1="65832" y1="45408" x2="67279" y2="54898"/>
                        <a14:foregroundMark x1="62771" y1="51224" x2="62326" y2="51429"/>
                        <a14:foregroundMark x1="61881" y1="49694" x2="61992" y2="50408"/>
                        <a14:foregroundMark x1="76906" y1="47245" x2="76461" y2="48673"/>
                        <a14:foregroundMark x1="77240" y1="48061" x2="76683" y2="50204"/>
                        <a14:foregroundMark x1="72065" y1="52653" x2="70395" y2="56531"/>
                        <a14:foregroundMark x1="65387" y1="53878" x2="68614" y2="58367"/>
                        <a14:foregroundMark x1="73790" y1="54082" x2="72287" y2="56531"/>
                        <a14:foregroundMark x1="64316" y1="54286" x2="63272" y2="53265"/>
                        <a14:foregroundMark x1="64942" y1="54898" x2="64316" y2="54286"/>
                        <a14:foregroundMark x1="68726" y1="61429" x2="69505" y2="67857"/>
                        <a14:foregroundMark x1="69393" y1="63061" x2="68280" y2="61429"/>
                        <a14:foregroundMark x1="61324" y1="62245" x2="61324" y2="62245"/>
                        <a14:foregroundMark x1="60879" y1="61429" x2="60879" y2="61429"/>
                        <a14:foregroundMark x1="60879" y1="61429" x2="60879" y2="61429"/>
                        <a14:foregroundMark x1="60879" y1="61429" x2="60879" y2="61429"/>
                        <a14:foregroundMark x1="60100" y1="60204" x2="60100" y2="60204"/>
                        <a14:foregroundMark x1="60100" y1="60204" x2="60100" y2="60204"/>
                        <a14:foregroundMark x1="59766" y1="58571" x2="59766" y2="58571"/>
                        <a14:foregroundMark x1="59766" y1="58571" x2="59766" y2="58571"/>
                        <a14:foregroundMark x1="59544" y1="57755" x2="59878" y2="59388"/>
                        <a14:foregroundMark x1="59321" y1="58367" x2="59321" y2="58367"/>
                        <a14:foregroundMark x1="60323" y1="58163" x2="60211" y2="57551"/>
                        <a14:foregroundMark x1="60100" y1="55918" x2="60100" y2="55918"/>
                        <a14:foregroundMark x1="59210" y1="58163" x2="59210" y2="58163"/>
                        <a14:foregroundMark x1="59321" y1="57755" x2="58987" y2="57755"/>
                        <a14:foregroundMark x1="61658" y1="63061" x2="64608" y2="62857"/>
                        <a14:foregroundMark x1="76795" y1="65102" x2="77685" y2="63265"/>
                        <a14:foregroundMark x1="78464" y1="62449" x2="76906" y2="62653"/>
                        <a14:foregroundMark x1="77685" y1="64694" x2="75904" y2="65306"/>
                        <a14:foregroundMark x1="76795" y1="62449" x2="76016" y2="64286"/>
                        <a14:foregroundMark x1="76016" y1="63265" x2="74680" y2="63878"/>
                        <a14:foregroundMark x1="76683" y1="62245" x2="75459" y2="62041"/>
                        <a14:foregroundMark x1="75682" y1="62449" x2="77908" y2="60612"/>
                        <a14:foregroundMark x1="70173" y1="81939" x2="70395" y2="84388"/>
                        <a14:foregroundMark x1="67947" y1="82551" x2="67835" y2="92143"/>
                        <a14:foregroundMark x1="67835" y1="92143" x2="67947" y2="92857"/>
                        <a14:foregroundMark x1="67835" y1="92041" x2="66945" y2="92449"/>
                        <a14:foregroundMark x1="70061" y1="91224" x2="70795" y2="92673"/>
                        <a14:foregroundMark x1="71174" y1="91224" x2="72176" y2="93061"/>
                        <a14:foregroundMark x1="67390" y1="91837" x2="67501" y2="93469"/>
                        <a14:foregroundMark x1="70284" y1="85000" x2="70284" y2="89592"/>
                        <a14:foregroundMark x1="79744" y1="68673" x2="79744" y2="68673"/>
                        <a14:foregroundMark x1="79633" y1="67245" x2="79076" y2="68469"/>
                        <a14:backgroundMark x1="69171" y1="86531" x2="69171" y2="86531"/>
                        <a14:backgroundMark x1="71619" y1="95102" x2="71063" y2="93878"/>
                        <a14:backgroundMark x1="62326" y1="57551" x2="62326" y2="57551"/>
                        <a14:backgroundMark x1="69060" y1="85918" x2="69060" y2="85918"/>
                        <a14:backgroundMark x1="81358" y1="6837" x2="88536" y2="22857"/>
                        <a14:backgroundMark x1="51920" y1="6837" x2="59432" y2="14796"/>
                        <a14:backgroundMark x1="59432" y1="14796" x2="76183" y2="19286"/>
                        <a14:backgroundMark x1="76183" y1="19286" x2="84252" y2="26939"/>
                        <a14:backgroundMark x1="84252" y1="26939" x2="86311" y2="45612"/>
                        <a14:backgroundMark x1="76906" y1="11122" x2="86422" y2="22449"/>
                        <a14:backgroundMark x1="86422" y1="22449" x2="87869" y2="43061"/>
                        <a14:backgroundMark x1="87869" y1="43061" x2="84530" y2="54694"/>
                        <a14:backgroundMark x1="83862" y1="56122" x2="82026" y2="55918"/>
                        <a14:backgroundMark x1="81469" y1="52857" x2="82638" y2="54694"/>
                        <a14:backgroundMark x1="80801" y1="56327" x2="82972" y2="61020"/>
                        <a14:backgroundMark x1="63495" y1="52857" x2="63495" y2="52857"/>
                        <a14:backgroundMark x1="63383" y1="53469" x2="63383" y2="53469"/>
                        <a14:backgroundMark x1="63829" y1="54286" x2="63829" y2="54286"/>
                        <a14:backgroundMark x1="63272" y1="53265" x2="63272" y2="53265"/>
                        <a14:backgroundMark x1="68948" y1="83980" x2="68948" y2="85714"/>
                        <a14:backgroundMark x1="63383" y1="53265" x2="63383" y2="53265"/>
                        <a14:backgroundMark x1="63606" y1="53878" x2="63606" y2="53878"/>
                        <a14:backgroundMark x1="71063" y1="60000" x2="71063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6" t="21643" r="17783" b="2752"/>
          <a:stretch/>
        </p:blipFill>
        <p:spPr>
          <a:xfrm>
            <a:off x="2227933" y="2191456"/>
            <a:ext cx="3188288" cy="502697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83731E4E-23B0-8E64-7EA3-C643D5DFCA64}"/>
              </a:ext>
            </a:extLst>
          </p:cNvPr>
          <p:cNvGrpSpPr/>
          <p:nvPr/>
        </p:nvGrpSpPr>
        <p:grpSpPr>
          <a:xfrm>
            <a:off x="4607065" y="3901347"/>
            <a:ext cx="7584935" cy="2889056"/>
            <a:chOff x="238810" y="330735"/>
            <a:chExt cx="5829120" cy="2889056"/>
          </a:xfrm>
        </p:grpSpPr>
        <p:sp>
          <p:nvSpPr>
            <p:cNvPr id="9" name="Lưu Đồ: Thay đổi Tiến Trình 8">
              <a:extLst>
                <a:ext uri="{FF2B5EF4-FFF2-40B4-BE49-F238E27FC236}">
                  <a16:creationId xmlns:a16="http://schemas.microsoft.com/office/drawing/2014/main" id="{73F106D7-7EB6-23BC-4A63-8B3250E786F7}"/>
                </a:ext>
              </a:extLst>
            </p:cNvPr>
            <p:cNvSpPr/>
            <p:nvPr/>
          </p:nvSpPr>
          <p:spPr>
            <a:xfrm>
              <a:off x="238810" y="330735"/>
              <a:ext cx="5829120" cy="2889056"/>
            </a:xfrm>
            <a:custGeom>
              <a:avLst/>
              <a:gdLst>
                <a:gd name="connsiteX0" fmla="*/ 0 w 5829120"/>
                <a:gd name="connsiteY0" fmla="*/ 481509 h 2889056"/>
                <a:gd name="connsiteX1" fmla="*/ 481509 w 5829120"/>
                <a:gd name="connsiteY1" fmla="*/ 0 h 2889056"/>
                <a:gd name="connsiteX2" fmla="*/ 1079344 w 5829120"/>
                <a:gd name="connsiteY2" fmla="*/ 0 h 2889056"/>
                <a:gd name="connsiteX3" fmla="*/ 1871824 w 5829120"/>
                <a:gd name="connsiteY3" fmla="*/ 0 h 2889056"/>
                <a:gd name="connsiteX4" fmla="*/ 2420998 w 5829120"/>
                <a:gd name="connsiteY4" fmla="*/ 0 h 2889056"/>
                <a:gd name="connsiteX5" fmla="*/ 3018834 w 5829120"/>
                <a:gd name="connsiteY5" fmla="*/ 0 h 2889056"/>
                <a:gd name="connsiteX6" fmla="*/ 3713991 w 5829120"/>
                <a:gd name="connsiteY6" fmla="*/ 0 h 2889056"/>
                <a:gd name="connsiteX7" fmla="*/ 4360487 w 5829120"/>
                <a:gd name="connsiteY7" fmla="*/ 0 h 2889056"/>
                <a:gd name="connsiteX8" fmla="*/ 5347611 w 5829120"/>
                <a:gd name="connsiteY8" fmla="*/ 0 h 2889056"/>
                <a:gd name="connsiteX9" fmla="*/ 5829120 w 5829120"/>
                <a:gd name="connsiteY9" fmla="*/ 481509 h 2889056"/>
                <a:gd name="connsiteX10" fmla="*/ 5829120 w 5829120"/>
                <a:gd name="connsiteY10" fmla="*/ 1142782 h 2889056"/>
                <a:gd name="connsiteX11" fmla="*/ 5829120 w 5829120"/>
                <a:gd name="connsiteY11" fmla="*/ 1727014 h 2889056"/>
                <a:gd name="connsiteX12" fmla="*/ 5829120 w 5829120"/>
                <a:gd name="connsiteY12" fmla="*/ 2407547 h 2889056"/>
                <a:gd name="connsiteX13" fmla="*/ 5347611 w 5829120"/>
                <a:gd name="connsiteY13" fmla="*/ 2889056 h 2889056"/>
                <a:gd name="connsiteX14" fmla="*/ 4798437 w 5829120"/>
                <a:gd name="connsiteY14" fmla="*/ 2889056 h 2889056"/>
                <a:gd name="connsiteX15" fmla="*/ 4054618 w 5829120"/>
                <a:gd name="connsiteY15" fmla="*/ 2889056 h 2889056"/>
                <a:gd name="connsiteX16" fmla="*/ 3408122 w 5829120"/>
                <a:gd name="connsiteY16" fmla="*/ 2889056 h 2889056"/>
                <a:gd name="connsiteX17" fmla="*/ 2712964 w 5829120"/>
                <a:gd name="connsiteY17" fmla="*/ 2889056 h 2889056"/>
                <a:gd name="connsiteX18" fmla="*/ 1969146 w 5829120"/>
                <a:gd name="connsiteY18" fmla="*/ 2889056 h 2889056"/>
                <a:gd name="connsiteX19" fmla="*/ 1371311 w 5829120"/>
                <a:gd name="connsiteY19" fmla="*/ 2889056 h 2889056"/>
                <a:gd name="connsiteX20" fmla="*/ 481509 w 5829120"/>
                <a:gd name="connsiteY20" fmla="*/ 2889056 h 2889056"/>
                <a:gd name="connsiteX21" fmla="*/ 0 w 5829120"/>
                <a:gd name="connsiteY21" fmla="*/ 2407547 h 2889056"/>
                <a:gd name="connsiteX22" fmla="*/ 0 w 5829120"/>
                <a:gd name="connsiteY22" fmla="*/ 1784795 h 2889056"/>
                <a:gd name="connsiteX23" fmla="*/ 0 w 5829120"/>
                <a:gd name="connsiteY23" fmla="*/ 1142782 h 2889056"/>
                <a:gd name="connsiteX24" fmla="*/ 0 w 5829120"/>
                <a:gd name="connsiteY24" fmla="*/ 481509 h 288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29120" h="2889056" fill="none" extrusionOk="0">
                  <a:moveTo>
                    <a:pt x="0" y="481509"/>
                  </a:moveTo>
                  <a:cubicBezTo>
                    <a:pt x="-8910" y="168452"/>
                    <a:pt x="156597" y="16664"/>
                    <a:pt x="481509" y="0"/>
                  </a:cubicBezTo>
                  <a:cubicBezTo>
                    <a:pt x="752582" y="-27153"/>
                    <a:pt x="934615" y="-17752"/>
                    <a:pt x="1079344" y="0"/>
                  </a:cubicBezTo>
                  <a:cubicBezTo>
                    <a:pt x="1224073" y="17752"/>
                    <a:pt x="1515119" y="28138"/>
                    <a:pt x="1871824" y="0"/>
                  </a:cubicBezTo>
                  <a:cubicBezTo>
                    <a:pt x="2228529" y="-28138"/>
                    <a:pt x="2171009" y="338"/>
                    <a:pt x="2420998" y="0"/>
                  </a:cubicBezTo>
                  <a:cubicBezTo>
                    <a:pt x="2670987" y="-338"/>
                    <a:pt x="2777525" y="29380"/>
                    <a:pt x="3018834" y="0"/>
                  </a:cubicBezTo>
                  <a:cubicBezTo>
                    <a:pt x="3260143" y="-29380"/>
                    <a:pt x="3391717" y="5572"/>
                    <a:pt x="3713991" y="0"/>
                  </a:cubicBezTo>
                  <a:cubicBezTo>
                    <a:pt x="4036265" y="-5572"/>
                    <a:pt x="4040833" y="-8344"/>
                    <a:pt x="4360487" y="0"/>
                  </a:cubicBezTo>
                  <a:cubicBezTo>
                    <a:pt x="4680141" y="8344"/>
                    <a:pt x="4976817" y="-13980"/>
                    <a:pt x="5347611" y="0"/>
                  </a:cubicBezTo>
                  <a:cubicBezTo>
                    <a:pt x="5627277" y="5843"/>
                    <a:pt x="5817771" y="218769"/>
                    <a:pt x="5829120" y="481509"/>
                  </a:cubicBezTo>
                  <a:cubicBezTo>
                    <a:pt x="5803461" y="630574"/>
                    <a:pt x="5815301" y="1005100"/>
                    <a:pt x="5829120" y="1142782"/>
                  </a:cubicBezTo>
                  <a:cubicBezTo>
                    <a:pt x="5842939" y="1280464"/>
                    <a:pt x="5808624" y="1542014"/>
                    <a:pt x="5829120" y="1727014"/>
                  </a:cubicBezTo>
                  <a:cubicBezTo>
                    <a:pt x="5849616" y="1912014"/>
                    <a:pt x="5825627" y="2212314"/>
                    <a:pt x="5829120" y="2407547"/>
                  </a:cubicBezTo>
                  <a:cubicBezTo>
                    <a:pt x="5772210" y="2649431"/>
                    <a:pt x="5639234" y="2889589"/>
                    <a:pt x="5347611" y="2889056"/>
                  </a:cubicBezTo>
                  <a:cubicBezTo>
                    <a:pt x="5132682" y="2898202"/>
                    <a:pt x="5051504" y="2861881"/>
                    <a:pt x="4798437" y="2889056"/>
                  </a:cubicBezTo>
                  <a:cubicBezTo>
                    <a:pt x="4545370" y="2916231"/>
                    <a:pt x="4212778" y="2920193"/>
                    <a:pt x="4054618" y="2889056"/>
                  </a:cubicBezTo>
                  <a:cubicBezTo>
                    <a:pt x="3896458" y="2857919"/>
                    <a:pt x="3590562" y="2882475"/>
                    <a:pt x="3408122" y="2889056"/>
                  </a:cubicBezTo>
                  <a:cubicBezTo>
                    <a:pt x="3225682" y="2895637"/>
                    <a:pt x="3041315" y="2910590"/>
                    <a:pt x="2712964" y="2889056"/>
                  </a:cubicBezTo>
                  <a:cubicBezTo>
                    <a:pt x="2384613" y="2867522"/>
                    <a:pt x="2218346" y="2900503"/>
                    <a:pt x="1969146" y="2889056"/>
                  </a:cubicBezTo>
                  <a:cubicBezTo>
                    <a:pt x="1719946" y="2877609"/>
                    <a:pt x="1506378" y="2864622"/>
                    <a:pt x="1371311" y="2889056"/>
                  </a:cubicBezTo>
                  <a:cubicBezTo>
                    <a:pt x="1236244" y="2913490"/>
                    <a:pt x="687760" y="2851492"/>
                    <a:pt x="481509" y="2889056"/>
                  </a:cubicBezTo>
                  <a:cubicBezTo>
                    <a:pt x="231107" y="2929027"/>
                    <a:pt x="1998" y="2630836"/>
                    <a:pt x="0" y="2407547"/>
                  </a:cubicBezTo>
                  <a:cubicBezTo>
                    <a:pt x="-21533" y="2114810"/>
                    <a:pt x="-11699" y="2023521"/>
                    <a:pt x="0" y="1784795"/>
                  </a:cubicBezTo>
                  <a:cubicBezTo>
                    <a:pt x="11699" y="1546069"/>
                    <a:pt x="-17866" y="1334012"/>
                    <a:pt x="0" y="1142782"/>
                  </a:cubicBezTo>
                  <a:cubicBezTo>
                    <a:pt x="17866" y="951552"/>
                    <a:pt x="18924" y="629106"/>
                    <a:pt x="0" y="481509"/>
                  </a:cubicBezTo>
                  <a:close/>
                </a:path>
                <a:path w="5829120" h="2889056" stroke="0" extrusionOk="0">
                  <a:moveTo>
                    <a:pt x="0" y="481509"/>
                  </a:moveTo>
                  <a:cubicBezTo>
                    <a:pt x="14648" y="220854"/>
                    <a:pt x="205327" y="-59053"/>
                    <a:pt x="481509" y="0"/>
                  </a:cubicBezTo>
                  <a:cubicBezTo>
                    <a:pt x="742397" y="-8450"/>
                    <a:pt x="917291" y="5952"/>
                    <a:pt x="1079344" y="0"/>
                  </a:cubicBezTo>
                  <a:cubicBezTo>
                    <a:pt x="1241397" y="-5952"/>
                    <a:pt x="1412604" y="-17477"/>
                    <a:pt x="1677180" y="0"/>
                  </a:cubicBezTo>
                  <a:cubicBezTo>
                    <a:pt x="1941756" y="17477"/>
                    <a:pt x="2238981" y="-26757"/>
                    <a:pt x="2420998" y="0"/>
                  </a:cubicBezTo>
                  <a:cubicBezTo>
                    <a:pt x="2603015" y="26757"/>
                    <a:pt x="2909098" y="-22089"/>
                    <a:pt x="3213478" y="0"/>
                  </a:cubicBezTo>
                  <a:cubicBezTo>
                    <a:pt x="3517858" y="22089"/>
                    <a:pt x="3696711" y="-25197"/>
                    <a:pt x="3908635" y="0"/>
                  </a:cubicBezTo>
                  <a:cubicBezTo>
                    <a:pt x="4120559" y="25197"/>
                    <a:pt x="4239017" y="32117"/>
                    <a:pt x="4555132" y="0"/>
                  </a:cubicBezTo>
                  <a:cubicBezTo>
                    <a:pt x="4871247" y="-32117"/>
                    <a:pt x="5034519" y="19849"/>
                    <a:pt x="5347611" y="0"/>
                  </a:cubicBezTo>
                  <a:cubicBezTo>
                    <a:pt x="5607885" y="-18054"/>
                    <a:pt x="5862036" y="207489"/>
                    <a:pt x="5829120" y="481509"/>
                  </a:cubicBezTo>
                  <a:cubicBezTo>
                    <a:pt x="5810012" y="696271"/>
                    <a:pt x="5857939" y="899691"/>
                    <a:pt x="5829120" y="1123522"/>
                  </a:cubicBezTo>
                  <a:cubicBezTo>
                    <a:pt x="5800301" y="1347353"/>
                    <a:pt x="5852085" y="1470885"/>
                    <a:pt x="5829120" y="1707753"/>
                  </a:cubicBezTo>
                  <a:cubicBezTo>
                    <a:pt x="5806155" y="1944621"/>
                    <a:pt x="5844630" y="2222927"/>
                    <a:pt x="5829120" y="2407547"/>
                  </a:cubicBezTo>
                  <a:cubicBezTo>
                    <a:pt x="5765654" y="2688228"/>
                    <a:pt x="5573377" y="2908542"/>
                    <a:pt x="5347611" y="2889056"/>
                  </a:cubicBezTo>
                  <a:cubicBezTo>
                    <a:pt x="5042973" y="2850862"/>
                    <a:pt x="4904015" y="2886141"/>
                    <a:pt x="4555132" y="2889056"/>
                  </a:cubicBezTo>
                  <a:cubicBezTo>
                    <a:pt x="4206249" y="2891971"/>
                    <a:pt x="4201608" y="2889471"/>
                    <a:pt x="3859974" y="2889056"/>
                  </a:cubicBezTo>
                  <a:cubicBezTo>
                    <a:pt x="3518340" y="2888641"/>
                    <a:pt x="3468971" y="2903051"/>
                    <a:pt x="3213478" y="2889056"/>
                  </a:cubicBezTo>
                  <a:cubicBezTo>
                    <a:pt x="2957985" y="2875061"/>
                    <a:pt x="2822383" y="2902232"/>
                    <a:pt x="2664303" y="2889056"/>
                  </a:cubicBezTo>
                  <a:cubicBezTo>
                    <a:pt x="2506223" y="2875880"/>
                    <a:pt x="2269037" y="2914999"/>
                    <a:pt x="1920485" y="2889056"/>
                  </a:cubicBezTo>
                  <a:cubicBezTo>
                    <a:pt x="1571933" y="2863113"/>
                    <a:pt x="1470320" y="2850284"/>
                    <a:pt x="1128005" y="2889056"/>
                  </a:cubicBezTo>
                  <a:cubicBezTo>
                    <a:pt x="785690" y="2927828"/>
                    <a:pt x="799898" y="2884472"/>
                    <a:pt x="481509" y="2889056"/>
                  </a:cubicBezTo>
                  <a:cubicBezTo>
                    <a:pt x="240241" y="2880071"/>
                    <a:pt x="10890" y="2679763"/>
                    <a:pt x="0" y="2407547"/>
                  </a:cubicBezTo>
                  <a:cubicBezTo>
                    <a:pt x="-17042" y="2153715"/>
                    <a:pt x="13455" y="1922316"/>
                    <a:pt x="0" y="1765534"/>
                  </a:cubicBezTo>
                  <a:cubicBezTo>
                    <a:pt x="-13455" y="1608752"/>
                    <a:pt x="-8534" y="1442316"/>
                    <a:pt x="0" y="1123522"/>
                  </a:cubicBezTo>
                  <a:cubicBezTo>
                    <a:pt x="8534" y="804728"/>
                    <a:pt x="-13133" y="663726"/>
                    <a:pt x="0" y="481509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flowChartAlternateProcess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BB0D2F0F-CAE3-C5CF-4854-3C9594C5BCB2}"/>
                </a:ext>
              </a:extLst>
            </p:cNvPr>
            <p:cNvSpPr txBox="1"/>
            <p:nvPr/>
          </p:nvSpPr>
          <p:spPr>
            <a:xfrm>
              <a:off x="322882" y="516115"/>
              <a:ext cx="566097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Sáng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hôm sau, bà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Bảy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sang nhà mẹ con Tin và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nói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: “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Cảm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ơn hai mẹ con Tin. Nhờ hai mẹ con quan tâm mà nay bà đã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khỏe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rồi</a:t>
              </a:r>
              <a:r>
                <a:rPr lang="en-US" sz="4000" dirty="0">
                  <a:solidFill>
                    <a:srgbClr val="002060"/>
                  </a:solidFill>
                  <a:cs typeface="Calibri" panose="020F0502020204030204" pitchFamily="34" charset="0"/>
                </a:rPr>
                <a:t>.</a:t>
              </a:r>
              <a:endParaRPr lang="en-US" sz="4000" kern="1200" dirty="0">
                <a:solidFill>
                  <a:srgbClr val="FF0000"/>
                </a:solidFill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E941DCF-05CC-C0E6-6700-6CB4697DA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11" y="253659"/>
            <a:ext cx="6308239" cy="3395312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BE64961B-7AED-E746-3EDD-5C498F955B58}"/>
              </a:ext>
            </a:extLst>
          </p:cNvPr>
          <p:cNvSpPr txBox="1"/>
          <p:nvPr/>
        </p:nvSpPr>
        <p:spPr>
          <a:xfrm>
            <a:off x="165348" y="-436474"/>
            <a:ext cx="6308239" cy="350734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Nội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dung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bức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0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tranh</a:t>
            </a:r>
            <a:r>
              <a:rPr lang="en-US" sz="10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:</a:t>
            </a:r>
            <a:endParaRPr lang="en-US" sz="10000" b="1" kern="1200" dirty="0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83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sàn, tòa nhà, trong nhà, cửa sổ&#10;&#10;Mô tả được tạo tự động">
            <a:extLst>
              <a:ext uri="{FF2B5EF4-FFF2-40B4-BE49-F238E27FC236}">
                <a16:creationId xmlns:a16="http://schemas.microsoft.com/office/drawing/2014/main" id="{51CEEAED-C47C-D50A-6A43-15892AB345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7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2041777-75C9-7F57-5C9F-6809344CA0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55" b="92959" l="36450" r="57930">
                        <a14:foregroundMark x1="46912" y1="46531" x2="48637" y2="52347"/>
                        <a14:foregroundMark x1="53701" y1="48469" x2="53255" y2="52347"/>
                        <a14:foregroundMark x1="57930" y1="40102" x2="57429" y2="42755"/>
                        <a14:foregroundMark x1="56372" y1="50204" x2="55092" y2="50000"/>
                        <a14:foregroundMark x1="48191" y1="53061" x2="49249" y2="55408"/>
                        <a14:foregroundMark x1="40456" y1="59490" x2="41681" y2="66531"/>
                        <a14:foregroundMark x1="41681" y1="66531" x2="44463" y2="73673"/>
                        <a14:foregroundMark x1="42794" y1="58571" x2="45854" y2="66735"/>
                        <a14:foregroundMark x1="44463" y1="78367" x2="47357" y2="76224"/>
                        <a14:foregroundMark x1="49249" y1="76633" x2="46077" y2="79898"/>
                        <a14:foregroundMark x1="48191" y1="74490" x2="49249" y2="72959"/>
                        <a14:foregroundMark x1="47746" y1="63571" x2="50195" y2="68469"/>
                        <a14:foregroundMark x1="48191" y1="61837" x2="49360" y2="65714"/>
                        <a14:foregroundMark x1="49972" y1="63367" x2="51252" y2="67041"/>
                        <a14:foregroundMark x1="48080" y1="61429" x2="46912" y2="62245"/>
                        <a14:foregroundMark x1="53749" y1="84796" x2="55203" y2="88265"/>
                        <a14:foregroundMark x1="51697" y1="79898" x2="53498" y2="84198"/>
                        <a14:foregroundMark x1="52087" y1="79490" x2="50640" y2="76633"/>
                        <a14:foregroundMark x1="51475" y1="78980" x2="49972" y2="75408"/>
                        <a14:foregroundMark x1="50306" y1="75816" x2="51920" y2="80306"/>
                        <a14:foregroundMark x1="50306" y1="78163" x2="46411" y2="81429"/>
                        <a14:foregroundMark x1="43628" y1="79286" x2="44908" y2="79694"/>
                        <a14:foregroundMark x1="37062" y1="50408" x2="40345" y2="58367"/>
                        <a14:foregroundMark x1="47357" y1="89592" x2="46299" y2="92959"/>
                        <a14:foregroundMark x1="47245" y1="88469" x2="45854" y2="91939"/>
                        <a14:foregroundMark x1="46578" y1="89388" x2="46800" y2="90816"/>
                        <a14:foregroundMark x1="54035" y1="83776" x2="54647" y2="8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5" t="20375" r="39954" b="4020"/>
          <a:stretch/>
        </p:blipFill>
        <p:spPr>
          <a:xfrm>
            <a:off x="-66118" y="2150635"/>
            <a:ext cx="3188288" cy="50269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0FF1CEA-79EF-9074-0FF3-0303F76DA1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082" l="9905" r="89928">
                        <a14:foregroundMark x1="71953" y1="45000" x2="69839" y2="52959"/>
                        <a14:foregroundMark x1="69839" y1="52959" x2="69950" y2="53061"/>
                        <a14:foregroundMark x1="73011" y1="37041" x2="67835" y2="35408"/>
                        <a14:foregroundMark x1="67835" y1="35408" x2="67835" y2="35408"/>
                        <a14:foregroundMark x1="65832" y1="45408" x2="67279" y2="54898"/>
                        <a14:foregroundMark x1="62771" y1="51224" x2="62326" y2="51429"/>
                        <a14:foregroundMark x1="61881" y1="49694" x2="61992" y2="50408"/>
                        <a14:foregroundMark x1="76906" y1="47245" x2="76461" y2="48673"/>
                        <a14:foregroundMark x1="77240" y1="48061" x2="76683" y2="50204"/>
                        <a14:foregroundMark x1="72065" y1="52653" x2="70395" y2="56531"/>
                        <a14:foregroundMark x1="65387" y1="53878" x2="68614" y2="58367"/>
                        <a14:foregroundMark x1="73790" y1="54082" x2="72287" y2="56531"/>
                        <a14:foregroundMark x1="64316" y1="54286" x2="63272" y2="53265"/>
                        <a14:foregroundMark x1="64942" y1="54898" x2="64316" y2="54286"/>
                        <a14:foregroundMark x1="68726" y1="61429" x2="69505" y2="67857"/>
                        <a14:foregroundMark x1="69393" y1="63061" x2="68280" y2="61429"/>
                        <a14:foregroundMark x1="61324" y1="62245" x2="61324" y2="62245"/>
                        <a14:foregroundMark x1="60879" y1="61429" x2="60879" y2="61429"/>
                        <a14:foregroundMark x1="60879" y1="61429" x2="60879" y2="61429"/>
                        <a14:foregroundMark x1="60879" y1="61429" x2="60879" y2="61429"/>
                        <a14:foregroundMark x1="60100" y1="60204" x2="60100" y2="60204"/>
                        <a14:foregroundMark x1="60100" y1="60204" x2="60100" y2="60204"/>
                        <a14:foregroundMark x1="59766" y1="58571" x2="59766" y2="58571"/>
                        <a14:foregroundMark x1="59766" y1="58571" x2="59766" y2="58571"/>
                        <a14:foregroundMark x1="59544" y1="57755" x2="59878" y2="59388"/>
                        <a14:foregroundMark x1="59321" y1="58367" x2="59321" y2="58367"/>
                        <a14:foregroundMark x1="60323" y1="58163" x2="60211" y2="57551"/>
                        <a14:foregroundMark x1="60100" y1="55918" x2="60100" y2="55918"/>
                        <a14:foregroundMark x1="59210" y1="58163" x2="59210" y2="58163"/>
                        <a14:foregroundMark x1="59321" y1="57755" x2="58987" y2="57755"/>
                        <a14:foregroundMark x1="61658" y1="63061" x2="64608" y2="62857"/>
                        <a14:foregroundMark x1="76795" y1="65102" x2="77685" y2="63265"/>
                        <a14:foregroundMark x1="78464" y1="62449" x2="76906" y2="62653"/>
                        <a14:foregroundMark x1="77685" y1="64694" x2="75904" y2="65306"/>
                        <a14:foregroundMark x1="76795" y1="62449" x2="76016" y2="64286"/>
                        <a14:foregroundMark x1="76016" y1="63265" x2="74680" y2="63878"/>
                        <a14:foregroundMark x1="76683" y1="62245" x2="75459" y2="62041"/>
                        <a14:foregroundMark x1="75682" y1="62449" x2="77908" y2="60612"/>
                        <a14:foregroundMark x1="70173" y1="81939" x2="70395" y2="84388"/>
                        <a14:foregroundMark x1="67947" y1="82551" x2="67835" y2="92143"/>
                        <a14:foregroundMark x1="67835" y1="92143" x2="67947" y2="92857"/>
                        <a14:foregroundMark x1="67835" y1="92041" x2="66945" y2="92449"/>
                        <a14:foregroundMark x1="70061" y1="91224" x2="70795" y2="92673"/>
                        <a14:foregroundMark x1="71174" y1="91224" x2="72176" y2="93061"/>
                        <a14:foregroundMark x1="67390" y1="91837" x2="67501" y2="93469"/>
                        <a14:foregroundMark x1="70284" y1="85000" x2="70284" y2="89592"/>
                        <a14:foregroundMark x1="79744" y1="68673" x2="79744" y2="68673"/>
                        <a14:foregroundMark x1="79633" y1="67245" x2="79076" y2="68469"/>
                        <a14:backgroundMark x1="69171" y1="86531" x2="69171" y2="86531"/>
                        <a14:backgroundMark x1="71619" y1="95102" x2="71063" y2="93878"/>
                        <a14:backgroundMark x1="62326" y1="57551" x2="62326" y2="57551"/>
                        <a14:backgroundMark x1="69060" y1="85918" x2="69060" y2="85918"/>
                        <a14:backgroundMark x1="81358" y1="6837" x2="88536" y2="22857"/>
                        <a14:backgroundMark x1="51920" y1="6837" x2="59432" y2="14796"/>
                        <a14:backgroundMark x1="59432" y1="14796" x2="76183" y2="19286"/>
                        <a14:backgroundMark x1="76183" y1="19286" x2="84252" y2="26939"/>
                        <a14:backgroundMark x1="84252" y1="26939" x2="86311" y2="45612"/>
                        <a14:backgroundMark x1="76906" y1="11122" x2="86422" y2="22449"/>
                        <a14:backgroundMark x1="86422" y1="22449" x2="87869" y2="43061"/>
                        <a14:backgroundMark x1="87869" y1="43061" x2="84530" y2="54694"/>
                        <a14:backgroundMark x1="83862" y1="56122" x2="82026" y2="55918"/>
                        <a14:backgroundMark x1="81469" y1="52857" x2="82638" y2="54694"/>
                        <a14:backgroundMark x1="80801" y1="56327" x2="82972" y2="61020"/>
                        <a14:backgroundMark x1="63495" y1="52857" x2="63495" y2="52857"/>
                        <a14:backgroundMark x1="63383" y1="53469" x2="63383" y2="53469"/>
                        <a14:backgroundMark x1="63829" y1="54286" x2="63829" y2="54286"/>
                        <a14:backgroundMark x1="63272" y1="53265" x2="63272" y2="53265"/>
                        <a14:backgroundMark x1="68948" y1="83980" x2="68948" y2="85714"/>
                        <a14:backgroundMark x1="63383" y1="53265" x2="63383" y2="53265"/>
                        <a14:backgroundMark x1="63606" y1="53878" x2="63606" y2="53878"/>
                        <a14:backgroundMark x1="71063" y1="60000" x2="71063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66" t="21643" r="17783" b="2752"/>
          <a:stretch/>
        </p:blipFill>
        <p:spPr>
          <a:xfrm>
            <a:off x="2227933" y="2191456"/>
            <a:ext cx="3188288" cy="502697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4B4EED1-BBF8-B466-54E7-09DD372FAB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3284"/>
          <a:stretch/>
        </p:blipFill>
        <p:spPr>
          <a:xfrm>
            <a:off x="6020419" y="462839"/>
            <a:ext cx="3093686" cy="238317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C18FC12-F079-EE6E-7305-F461406797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0"/>
          <a:stretch/>
        </p:blipFill>
        <p:spPr>
          <a:xfrm>
            <a:off x="9073360" y="464748"/>
            <a:ext cx="3112298" cy="2383179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4D58C32-88B9-FCEF-1B05-15794251AD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19853"/>
          <a:stretch/>
        </p:blipFill>
        <p:spPr>
          <a:xfrm>
            <a:off x="9151417" y="2797791"/>
            <a:ext cx="2993278" cy="2003657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1F6B8A0-1DD8-25BB-6CBB-A5047FFB7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75" y="2828832"/>
            <a:ext cx="3091041" cy="200365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9B2EF03-050C-BBC3-40CB-DF2C9874D1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b="8576"/>
          <a:stretch/>
        </p:blipFill>
        <p:spPr>
          <a:xfrm>
            <a:off x="6073339" y="4832490"/>
            <a:ext cx="3040766" cy="183181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C22700D-D9CD-D92A-365C-EA12F465FA75}"/>
              </a:ext>
            </a:extLst>
          </p:cNvPr>
          <p:cNvSpPr txBox="1"/>
          <p:nvPr/>
        </p:nvSpPr>
        <p:spPr>
          <a:xfrm>
            <a:off x="9073359" y="4879199"/>
            <a:ext cx="3071335" cy="178510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5500" b="1" kern="1200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Calibri" panose="020F0502020204030204" pitchFamily="34" charset="0"/>
              </a:rPr>
              <a:t>BÀ HÀNG XÓM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0435BBB-6257-EB8F-AECD-74D79E1103AC}"/>
              </a:ext>
            </a:extLst>
          </p:cNvPr>
          <p:cNvGrpSpPr/>
          <p:nvPr/>
        </p:nvGrpSpPr>
        <p:grpSpPr>
          <a:xfrm>
            <a:off x="73526" y="67621"/>
            <a:ext cx="5829120" cy="2785378"/>
            <a:chOff x="73526" y="67621"/>
            <a:chExt cx="5829120" cy="2785378"/>
          </a:xfrm>
        </p:grpSpPr>
        <p:sp>
          <p:nvSpPr>
            <p:cNvPr id="9" name="Lưu Đồ: Thay đổi Tiến Trình 8">
              <a:extLst>
                <a:ext uri="{FF2B5EF4-FFF2-40B4-BE49-F238E27FC236}">
                  <a16:creationId xmlns:a16="http://schemas.microsoft.com/office/drawing/2014/main" id="{73F106D7-7EB6-23BC-4A63-8B3250E786F7}"/>
                </a:ext>
              </a:extLst>
            </p:cNvPr>
            <p:cNvSpPr/>
            <p:nvPr/>
          </p:nvSpPr>
          <p:spPr>
            <a:xfrm>
              <a:off x="73526" y="122830"/>
              <a:ext cx="5829120" cy="2674961"/>
            </a:xfrm>
            <a:custGeom>
              <a:avLst/>
              <a:gdLst>
                <a:gd name="connsiteX0" fmla="*/ 0 w 5829120"/>
                <a:gd name="connsiteY0" fmla="*/ 445827 h 2674961"/>
                <a:gd name="connsiteX1" fmla="*/ 445827 w 5829120"/>
                <a:gd name="connsiteY1" fmla="*/ 0 h 2674961"/>
                <a:gd name="connsiteX2" fmla="*/ 1112385 w 5829120"/>
                <a:gd name="connsiteY2" fmla="*/ 0 h 2674961"/>
                <a:gd name="connsiteX3" fmla="*/ 1630819 w 5829120"/>
                <a:gd name="connsiteY3" fmla="*/ 0 h 2674961"/>
                <a:gd name="connsiteX4" fmla="*/ 2248002 w 5829120"/>
                <a:gd name="connsiteY4" fmla="*/ 0 h 2674961"/>
                <a:gd name="connsiteX5" fmla="*/ 2815811 w 5829120"/>
                <a:gd name="connsiteY5" fmla="*/ 0 h 2674961"/>
                <a:gd name="connsiteX6" fmla="*/ 3334245 w 5829120"/>
                <a:gd name="connsiteY6" fmla="*/ 0 h 2674961"/>
                <a:gd name="connsiteX7" fmla="*/ 4050177 w 5829120"/>
                <a:gd name="connsiteY7" fmla="*/ 0 h 2674961"/>
                <a:gd name="connsiteX8" fmla="*/ 4519236 w 5829120"/>
                <a:gd name="connsiteY8" fmla="*/ 0 h 2674961"/>
                <a:gd name="connsiteX9" fmla="*/ 5383293 w 5829120"/>
                <a:gd name="connsiteY9" fmla="*/ 0 h 2674961"/>
                <a:gd name="connsiteX10" fmla="*/ 5829120 w 5829120"/>
                <a:gd name="connsiteY10" fmla="*/ 445827 h 2674961"/>
                <a:gd name="connsiteX11" fmla="*/ 5829120 w 5829120"/>
                <a:gd name="connsiteY11" fmla="*/ 1040263 h 2674961"/>
                <a:gd name="connsiteX12" fmla="*/ 5829120 w 5829120"/>
                <a:gd name="connsiteY12" fmla="*/ 1581199 h 2674961"/>
                <a:gd name="connsiteX13" fmla="*/ 5829120 w 5829120"/>
                <a:gd name="connsiteY13" fmla="*/ 2229134 h 2674961"/>
                <a:gd name="connsiteX14" fmla="*/ 5383293 w 5829120"/>
                <a:gd name="connsiteY14" fmla="*/ 2674961 h 2674961"/>
                <a:gd name="connsiteX15" fmla="*/ 4864859 w 5829120"/>
                <a:gd name="connsiteY15" fmla="*/ 2674961 h 2674961"/>
                <a:gd name="connsiteX16" fmla="*/ 4198301 w 5829120"/>
                <a:gd name="connsiteY16" fmla="*/ 2674961 h 2674961"/>
                <a:gd name="connsiteX17" fmla="*/ 3679867 w 5829120"/>
                <a:gd name="connsiteY17" fmla="*/ 2674961 h 2674961"/>
                <a:gd name="connsiteX18" fmla="*/ 3062684 w 5829120"/>
                <a:gd name="connsiteY18" fmla="*/ 2674961 h 2674961"/>
                <a:gd name="connsiteX19" fmla="*/ 2593625 w 5829120"/>
                <a:gd name="connsiteY19" fmla="*/ 2674961 h 2674961"/>
                <a:gd name="connsiteX20" fmla="*/ 2124565 w 5829120"/>
                <a:gd name="connsiteY20" fmla="*/ 2674961 h 2674961"/>
                <a:gd name="connsiteX21" fmla="*/ 1606132 w 5829120"/>
                <a:gd name="connsiteY21" fmla="*/ 2674961 h 2674961"/>
                <a:gd name="connsiteX22" fmla="*/ 988948 w 5829120"/>
                <a:gd name="connsiteY22" fmla="*/ 2674961 h 2674961"/>
                <a:gd name="connsiteX23" fmla="*/ 445827 w 5829120"/>
                <a:gd name="connsiteY23" fmla="*/ 2674961 h 2674961"/>
                <a:gd name="connsiteX24" fmla="*/ 0 w 5829120"/>
                <a:gd name="connsiteY24" fmla="*/ 2229134 h 2674961"/>
                <a:gd name="connsiteX25" fmla="*/ 0 w 5829120"/>
                <a:gd name="connsiteY25" fmla="*/ 1652531 h 2674961"/>
                <a:gd name="connsiteX26" fmla="*/ 0 w 5829120"/>
                <a:gd name="connsiteY26" fmla="*/ 1040263 h 2674961"/>
                <a:gd name="connsiteX27" fmla="*/ 0 w 5829120"/>
                <a:gd name="connsiteY27" fmla="*/ 445827 h 26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829120" h="2674961" fill="none" extrusionOk="0">
                  <a:moveTo>
                    <a:pt x="0" y="445827"/>
                  </a:moveTo>
                  <a:cubicBezTo>
                    <a:pt x="-5186" y="190116"/>
                    <a:pt x="187939" y="4992"/>
                    <a:pt x="445827" y="0"/>
                  </a:cubicBezTo>
                  <a:cubicBezTo>
                    <a:pt x="691829" y="-21735"/>
                    <a:pt x="971994" y="3120"/>
                    <a:pt x="1112385" y="0"/>
                  </a:cubicBezTo>
                  <a:cubicBezTo>
                    <a:pt x="1252776" y="-3120"/>
                    <a:pt x="1514875" y="21106"/>
                    <a:pt x="1630819" y="0"/>
                  </a:cubicBezTo>
                  <a:cubicBezTo>
                    <a:pt x="1746763" y="-21106"/>
                    <a:pt x="2109749" y="17845"/>
                    <a:pt x="2248002" y="0"/>
                  </a:cubicBezTo>
                  <a:cubicBezTo>
                    <a:pt x="2386255" y="-17845"/>
                    <a:pt x="2619206" y="-27719"/>
                    <a:pt x="2815811" y="0"/>
                  </a:cubicBezTo>
                  <a:cubicBezTo>
                    <a:pt x="3012416" y="27719"/>
                    <a:pt x="3160108" y="3534"/>
                    <a:pt x="3334245" y="0"/>
                  </a:cubicBezTo>
                  <a:cubicBezTo>
                    <a:pt x="3508382" y="-3534"/>
                    <a:pt x="3720573" y="14456"/>
                    <a:pt x="4050177" y="0"/>
                  </a:cubicBezTo>
                  <a:cubicBezTo>
                    <a:pt x="4379781" y="-14456"/>
                    <a:pt x="4365186" y="-17603"/>
                    <a:pt x="4519236" y="0"/>
                  </a:cubicBezTo>
                  <a:cubicBezTo>
                    <a:pt x="4673286" y="17603"/>
                    <a:pt x="5089191" y="19780"/>
                    <a:pt x="5383293" y="0"/>
                  </a:cubicBezTo>
                  <a:cubicBezTo>
                    <a:pt x="5633604" y="-7661"/>
                    <a:pt x="5804071" y="180656"/>
                    <a:pt x="5829120" y="445827"/>
                  </a:cubicBezTo>
                  <a:cubicBezTo>
                    <a:pt x="5826258" y="684839"/>
                    <a:pt x="5812204" y="754012"/>
                    <a:pt x="5829120" y="1040263"/>
                  </a:cubicBezTo>
                  <a:cubicBezTo>
                    <a:pt x="5846036" y="1326514"/>
                    <a:pt x="5840414" y="1367607"/>
                    <a:pt x="5829120" y="1581199"/>
                  </a:cubicBezTo>
                  <a:cubicBezTo>
                    <a:pt x="5817826" y="1794791"/>
                    <a:pt x="5856518" y="2066202"/>
                    <a:pt x="5829120" y="2229134"/>
                  </a:cubicBezTo>
                  <a:cubicBezTo>
                    <a:pt x="5847862" y="2432052"/>
                    <a:pt x="5625157" y="2681529"/>
                    <a:pt x="5383293" y="2674961"/>
                  </a:cubicBezTo>
                  <a:cubicBezTo>
                    <a:pt x="5214506" y="2671277"/>
                    <a:pt x="4974095" y="2688506"/>
                    <a:pt x="4864859" y="2674961"/>
                  </a:cubicBezTo>
                  <a:cubicBezTo>
                    <a:pt x="4755623" y="2661416"/>
                    <a:pt x="4432459" y="2693249"/>
                    <a:pt x="4198301" y="2674961"/>
                  </a:cubicBezTo>
                  <a:cubicBezTo>
                    <a:pt x="3964143" y="2656673"/>
                    <a:pt x="3837297" y="2685699"/>
                    <a:pt x="3679867" y="2674961"/>
                  </a:cubicBezTo>
                  <a:cubicBezTo>
                    <a:pt x="3522437" y="2664223"/>
                    <a:pt x="3230746" y="2672541"/>
                    <a:pt x="3062684" y="2674961"/>
                  </a:cubicBezTo>
                  <a:cubicBezTo>
                    <a:pt x="2894622" y="2677381"/>
                    <a:pt x="2775100" y="2694635"/>
                    <a:pt x="2593625" y="2674961"/>
                  </a:cubicBezTo>
                  <a:cubicBezTo>
                    <a:pt x="2412150" y="2655287"/>
                    <a:pt x="2248390" y="2690073"/>
                    <a:pt x="2124565" y="2674961"/>
                  </a:cubicBezTo>
                  <a:cubicBezTo>
                    <a:pt x="2000740" y="2659849"/>
                    <a:pt x="1816984" y="2673826"/>
                    <a:pt x="1606132" y="2674961"/>
                  </a:cubicBezTo>
                  <a:cubicBezTo>
                    <a:pt x="1395280" y="2676096"/>
                    <a:pt x="1124367" y="2678386"/>
                    <a:pt x="988948" y="2674961"/>
                  </a:cubicBezTo>
                  <a:cubicBezTo>
                    <a:pt x="853529" y="2671536"/>
                    <a:pt x="706873" y="2655325"/>
                    <a:pt x="445827" y="2674961"/>
                  </a:cubicBezTo>
                  <a:cubicBezTo>
                    <a:pt x="229899" y="2651934"/>
                    <a:pt x="-12528" y="2517046"/>
                    <a:pt x="0" y="2229134"/>
                  </a:cubicBezTo>
                  <a:cubicBezTo>
                    <a:pt x="9796" y="1970030"/>
                    <a:pt x="-13150" y="1818908"/>
                    <a:pt x="0" y="1652531"/>
                  </a:cubicBezTo>
                  <a:cubicBezTo>
                    <a:pt x="13150" y="1486154"/>
                    <a:pt x="5883" y="1229634"/>
                    <a:pt x="0" y="1040263"/>
                  </a:cubicBezTo>
                  <a:cubicBezTo>
                    <a:pt x="-5883" y="850892"/>
                    <a:pt x="22580" y="638826"/>
                    <a:pt x="0" y="445827"/>
                  </a:cubicBezTo>
                  <a:close/>
                </a:path>
                <a:path w="5829120" h="2674961" stroke="0" extrusionOk="0">
                  <a:moveTo>
                    <a:pt x="0" y="445827"/>
                  </a:moveTo>
                  <a:cubicBezTo>
                    <a:pt x="29265" y="210142"/>
                    <a:pt x="191652" y="-45804"/>
                    <a:pt x="445827" y="0"/>
                  </a:cubicBezTo>
                  <a:cubicBezTo>
                    <a:pt x="602449" y="-22355"/>
                    <a:pt x="759850" y="8020"/>
                    <a:pt x="964261" y="0"/>
                  </a:cubicBezTo>
                  <a:cubicBezTo>
                    <a:pt x="1168672" y="-8020"/>
                    <a:pt x="1292185" y="11103"/>
                    <a:pt x="1482695" y="0"/>
                  </a:cubicBezTo>
                  <a:cubicBezTo>
                    <a:pt x="1673205" y="-11103"/>
                    <a:pt x="1846699" y="-4490"/>
                    <a:pt x="2149253" y="0"/>
                  </a:cubicBezTo>
                  <a:cubicBezTo>
                    <a:pt x="2451807" y="4490"/>
                    <a:pt x="2688159" y="-32730"/>
                    <a:pt x="2865185" y="0"/>
                  </a:cubicBezTo>
                  <a:cubicBezTo>
                    <a:pt x="3042211" y="32730"/>
                    <a:pt x="3333168" y="14499"/>
                    <a:pt x="3482369" y="0"/>
                  </a:cubicBezTo>
                  <a:cubicBezTo>
                    <a:pt x="3631570" y="-14499"/>
                    <a:pt x="3847197" y="-14913"/>
                    <a:pt x="4050177" y="0"/>
                  </a:cubicBezTo>
                  <a:cubicBezTo>
                    <a:pt x="4253157" y="14913"/>
                    <a:pt x="4307924" y="-14043"/>
                    <a:pt x="4519236" y="0"/>
                  </a:cubicBezTo>
                  <a:cubicBezTo>
                    <a:pt x="4730548" y="14043"/>
                    <a:pt x="5187032" y="-7307"/>
                    <a:pt x="5383293" y="0"/>
                  </a:cubicBezTo>
                  <a:cubicBezTo>
                    <a:pt x="5635129" y="-46178"/>
                    <a:pt x="5829988" y="193899"/>
                    <a:pt x="5829120" y="445827"/>
                  </a:cubicBezTo>
                  <a:cubicBezTo>
                    <a:pt x="5851616" y="697801"/>
                    <a:pt x="5811132" y="752722"/>
                    <a:pt x="5829120" y="1022430"/>
                  </a:cubicBezTo>
                  <a:cubicBezTo>
                    <a:pt x="5847108" y="1292138"/>
                    <a:pt x="5852414" y="1329042"/>
                    <a:pt x="5829120" y="1563366"/>
                  </a:cubicBezTo>
                  <a:cubicBezTo>
                    <a:pt x="5805826" y="1797690"/>
                    <a:pt x="5859104" y="2083414"/>
                    <a:pt x="5829120" y="2229134"/>
                  </a:cubicBezTo>
                  <a:cubicBezTo>
                    <a:pt x="5805079" y="2455073"/>
                    <a:pt x="5679230" y="2644736"/>
                    <a:pt x="5383293" y="2674961"/>
                  </a:cubicBezTo>
                  <a:cubicBezTo>
                    <a:pt x="5241420" y="2694111"/>
                    <a:pt x="5014975" y="2663268"/>
                    <a:pt x="4864859" y="2674961"/>
                  </a:cubicBezTo>
                  <a:cubicBezTo>
                    <a:pt x="4714743" y="2686654"/>
                    <a:pt x="4460769" y="2659743"/>
                    <a:pt x="4297050" y="2674961"/>
                  </a:cubicBezTo>
                  <a:cubicBezTo>
                    <a:pt x="4133331" y="2690179"/>
                    <a:pt x="3983233" y="2671367"/>
                    <a:pt x="3827991" y="2674961"/>
                  </a:cubicBezTo>
                  <a:cubicBezTo>
                    <a:pt x="3672749" y="2678555"/>
                    <a:pt x="3305825" y="2660295"/>
                    <a:pt x="3161433" y="2674961"/>
                  </a:cubicBezTo>
                  <a:cubicBezTo>
                    <a:pt x="3017041" y="2689627"/>
                    <a:pt x="2620908" y="2644171"/>
                    <a:pt x="2445501" y="2674961"/>
                  </a:cubicBezTo>
                  <a:cubicBezTo>
                    <a:pt x="2270094" y="2705751"/>
                    <a:pt x="2098153" y="2679618"/>
                    <a:pt x="1927067" y="2674961"/>
                  </a:cubicBezTo>
                  <a:cubicBezTo>
                    <a:pt x="1755981" y="2670304"/>
                    <a:pt x="1540501" y="2700027"/>
                    <a:pt x="1260509" y="2674961"/>
                  </a:cubicBezTo>
                  <a:cubicBezTo>
                    <a:pt x="980517" y="2649895"/>
                    <a:pt x="844125" y="2714417"/>
                    <a:pt x="445827" y="2674961"/>
                  </a:cubicBezTo>
                  <a:cubicBezTo>
                    <a:pt x="193353" y="2669683"/>
                    <a:pt x="41452" y="2471701"/>
                    <a:pt x="0" y="2229134"/>
                  </a:cubicBezTo>
                  <a:cubicBezTo>
                    <a:pt x="9678" y="1945104"/>
                    <a:pt x="9509" y="1816481"/>
                    <a:pt x="0" y="1616865"/>
                  </a:cubicBezTo>
                  <a:cubicBezTo>
                    <a:pt x="-9509" y="1417249"/>
                    <a:pt x="-12214" y="1178207"/>
                    <a:pt x="0" y="1040263"/>
                  </a:cubicBezTo>
                  <a:cubicBezTo>
                    <a:pt x="12214" y="902319"/>
                    <a:pt x="-7840" y="698574"/>
                    <a:pt x="0" y="445827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flowChartAlternateProcess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08BA8F2-312E-7003-D008-0B89182C89D6}"/>
                </a:ext>
              </a:extLst>
            </p:cNvPr>
            <p:cNvSpPr txBox="1"/>
            <p:nvPr/>
          </p:nvSpPr>
          <p:spPr>
            <a:xfrm>
              <a:off x="199562" y="67621"/>
              <a:ext cx="5560545" cy="2785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Cảm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ơn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các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bạn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!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Chúng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mình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đã có đủ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nội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dung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của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cả năm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bức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tranh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rồi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!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Cùng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đến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cuộc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họp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 tổ dân phố thôi </a:t>
              </a:r>
              <a:r>
                <a:rPr lang="en-US" sz="3500" b="1" dirty="0" err="1">
                  <a:solidFill>
                    <a:srgbClr val="002060"/>
                  </a:solidFill>
                  <a:cs typeface="Calibri" panose="020F0502020204030204" pitchFamily="34" charset="0"/>
                </a:rPr>
                <a:t>nào</a:t>
              </a:r>
              <a:r>
                <a:rPr lang="en-US" sz="3500" b="1" dirty="0">
                  <a:solidFill>
                    <a:srgbClr val="002060"/>
                  </a:solidFill>
                  <a:cs typeface="Calibri" panose="020F0502020204030204" pitchFamily="34" charset="0"/>
                </a:rPr>
                <a:t>!</a:t>
              </a:r>
              <a:endParaRPr lang="en-US" sz="3500" b="1" kern="1200" dirty="0">
                <a:solidFill>
                  <a:srgbClr val="FF0000"/>
                </a:solidFill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25D80DF-08E2-2FB8-7FC2-EDA37B40E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97184" y="-967283"/>
            <a:ext cx="609600" cy="6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05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B0CD20-567D-9218-FC9F-5131E194F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0F3718F9-D4A5-10C1-6000-AFE3FFFC8D84}"/>
              </a:ext>
            </a:extLst>
          </p:cNvPr>
          <p:cNvGrpSpPr/>
          <p:nvPr/>
        </p:nvGrpSpPr>
        <p:grpSpPr>
          <a:xfrm>
            <a:off x="-5247404" y="1721842"/>
            <a:ext cx="5499025" cy="5176979"/>
            <a:chOff x="3141146" y="1189702"/>
            <a:chExt cx="5499025" cy="5176979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4139DF98-789B-F3CF-82E0-B3E1B32FD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755" b="92959" l="36450" r="57930">
                          <a14:foregroundMark x1="46912" y1="46531" x2="48637" y2="52347"/>
                          <a14:foregroundMark x1="53701" y1="48469" x2="53255" y2="52347"/>
                          <a14:foregroundMark x1="57930" y1="40102" x2="57429" y2="42755"/>
                          <a14:foregroundMark x1="56372" y1="50204" x2="55092" y2="50000"/>
                          <a14:foregroundMark x1="48191" y1="53061" x2="49249" y2="55408"/>
                          <a14:foregroundMark x1="40456" y1="59490" x2="41681" y2="66531"/>
                          <a14:foregroundMark x1="41681" y1="66531" x2="44463" y2="73673"/>
                          <a14:foregroundMark x1="42794" y1="58571" x2="45854" y2="66735"/>
                          <a14:foregroundMark x1="44463" y1="78367" x2="47357" y2="76224"/>
                          <a14:foregroundMark x1="49249" y1="76633" x2="46077" y2="79898"/>
                          <a14:foregroundMark x1="48191" y1="74490" x2="49249" y2="72959"/>
                          <a14:foregroundMark x1="47746" y1="63571" x2="50195" y2="68469"/>
                          <a14:foregroundMark x1="48191" y1="61837" x2="49360" y2="65714"/>
                          <a14:foregroundMark x1="49972" y1="63367" x2="51252" y2="67041"/>
                          <a14:foregroundMark x1="48080" y1="61429" x2="46912" y2="62245"/>
                          <a14:foregroundMark x1="53749" y1="84796" x2="55203" y2="88265"/>
                          <a14:foregroundMark x1="51697" y1="79898" x2="53498" y2="84198"/>
                          <a14:foregroundMark x1="52087" y1="79490" x2="50640" y2="76633"/>
                          <a14:foregroundMark x1="51475" y1="78980" x2="49972" y2="75408"/>
                          <a14:foregroundMark x1="50306" y1="75816" x2="51920" y2="80306"/>
                          <a14:foregroundMark x1="50306" y1="78163" x2="46411" y2="81429"/>
                          <a14:foregroundMark x1="43628" y1="79286" x2="44908" y2="79694"/>
                          <a14:foregroundMark x1="37062" y1="50408" x2="40345" y2="58367"/>
                          <a14:foregroundMark x1="47357" y1="89592" x2="46299" y2="92959"/>
                          <a14:foregroundMark x1="47245" y1="88469" x2="45854" y2="91939"/>
                          <a14:foregroundMark x1="46578" y1="89388" x2="46800" y2="90816"/>
                          <a14:foregroundMark x1="54035" y1="83776" x2="54647" y2="867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5" t="20375" r="39954" b="4020"/>
            <a:stretch/>
          </p:blipFill>
          <p:spPr>
            <a:xfrm>
              <a:off x="3141146" y="1189702"/>
              <a:ext cx="3188288" cy="5026975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D49282E7-7D8E-3622-19F5-8B0E1627B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4082" l="9905" r="89928">
                          <a14:foregroundMark x1="71953" y1="45000" x2="69839" y2="52959"/>
                          <a14:foregroundMark x1="69839" y1="52959" x2="69950" y2="53061"/>
                          <a14:foregroundMark x1="73011" y1="37041" x2="67835" y2="35408"/>
                          <a14:foregroundMark x1="67835" y1="35408" x2="67835" y2="35408"/>
                          <a14:foregroundMark x1="65832" y1="45408" x2="67279" y2="54898"/>
                          <a14:foregroundMark x1="62771" y1="51224" x2="62326" y2="51429"/>
                          <a14:foregroundMark x1="61881" y1="49694" x2="61992" y2="50408"/>
                          <a14:foregroundMark x1="76906" y1="47245" x2="76461" y2="48673"/>
                          <a14:foregroundMark x1="77240" y1="48061" x2="76683" y2="50204"/>
                          <a14:foregroundMark x1="72065" y1="52653" x2="70395" y2="56531"/>
                          <a14:foregroundMark x1="65387" y1="53878" x2="68614" y2="58367"/>
                          <a14:foregroundMark x1="73790" y1="54082" x2="72287" y2="56531"/>
                          <a14:foregroundMark x1="64316" y1="54286" x2="63272" y2="53265"/>
                          <a14:foregroundMark x1="64942" y1="54898" x2="64316" y2="54286"/>
                          <a14:foregroundMark x1="68726" y1="61429" x2="69505" y2="67857"/>
                          <a14:foregroundMark x1="69393" y1="63061" x2="68280" y2="61429"/>
                          <a14:foregroundMark x1="61324" y1="62245" x2="61324" y2="62245"/>
                          <a14:foregroundMark x1="60879" y1="61429" x2="60879" y2="61429"/>
                          <a14:foregroundMark x1="60879" y1="61429" x2="60879" y2="61429"/>
                          <a14:foregroundMark x1="60879" y1="61429" x2="60879" y2="61429"/>
                          <a14:foregroundMark x1="60100" y1="60204" x2="60100" y2="60204"/>
                          <a14:foregroundMark x1="60100" y1="60204" x2="60100" y2="60204"/>
                          <a14:foregroundMark x1="59766" y1="58571" x2="59766" y2="58571"/>
                          <a14:foregroundMark x1="59766" y1="58571" x2="59766" y2="58571"/>
                          <a14:foregroundMark x1="59544" y1="57755" x2="59878" y2="59388"/>
                          <a14:foregroundMark x1="59321" y1="58367" x2="59321" y2="58367"/>
                          <a14:foregroundMark x1="60323" y1="58163" x2="60211" y2="57551"/>
                          <a14:foregroundMark x1="60100" y1="55918" x2="60100" y2="55918"/>
                          <a14:foregroundMark x1="59210" y1="58163" x2="59210" y2="58163"/>
                          <a14:foregroundMark x1="59321" y1="57755" x2="58987" y2="57755"/>
                          <a14:foregroundMark x1="61658" y1="63061" x2="64608" y2="62857"/>
                          <a14:foregroundMark x1="76795" y1="65102" x2="77685" y2="63265"/>
                          <a14:foregroundMark x1="78464" y1="62449" x2="76906" y2="62653"/>
                          <a14:foregroundMark x1="77685" y1="64694" x2="75904" y2="65306"/>
                          <a14:foregroundMark x1="76795" y1="62449" x2="76016" y2="64286"/>
                          <a14:foregroundMark x1="76016" y1="63265" x2="74680" y2="63878"/>
                          <a14:foregroundMark x1="76683" y1="62245" x2="75459" y2="62041"/>
                          <a14:foregroundMark x1="75682" y1="62449" x2="77908" y2="60612"/>
                          <a14:foregroundMark x1="70173" y1="81939" x2="70395" y2="84388"/>
                          <a14:foregroundMark x1="67947" y1="82551" x2="67835" y2="92143"/>
                          <a14:foregroundMark x1="67835" y1="92143" x2="67947" y2="92857"/>
                          <a14:foregroundMark x1="67835" y1="92041" x2="66945" y2="92449"/>
                          <a14:foregroundMark x1="70061" y1="91224" x2="70795" y2="92673"/>
                          <a14:foregroundMark x1="71174" y1="91224" x2="72176" y2="93061"/>
                          <a14:foregroundMark x1="67390" y1="91837" x2="67501" y2="93469"/>
                          <a14:foregroundMark x1="70284" y1="85000" x2="70284" y2="89592"/>
                          <a14:foregroundMark x1="79744" y1="68673" x2="79744" y2="68673"/>
                          <a14:foregroundMark x1="79633" y1="67245" x2="79076" y2="68469"/>
                          <a14:backgroundMark x1="69171" y1="86531" x2="69171" y2="86531"/>
                          <a14:backgroundMark x1="71619" y1="95102" x2="71063" y2="93878"/>
                          <a14:backgroundMark x1="62326" y1="57551" x2="62326" y2="57551"/>
                          <a14:backgroundMark x1="69060" y1="85918" x2="69060" y2="85918"/>
                          <a14:backgroundMark x1="81358" y1="6837" x2="88536" y2="22857"/>
                          <a14:backgroundMark x1="51920" y1="6837" x2="59432" y2="14796"/>
                          <a14:backgroundMark x1="59432" y1="14796" x2="76183" y2="19286"/>
                          <a14:backgroundMark x1="76183" y1="19286" x2="84252" y2="26939"/>
                          <a14:backgroundMark x1="84252" y1="26939" x2="86311" y2="45612"/>
                          <a14:backgroundMark x1="76906" y1="11122" x2="86422" y2="22449"/>
                          <a14:backgroundMark x1="86422" y1="22449" x2="87869" y2="43061"/>
                          <a14:backgroundMark x1="87869" y1="43061" x2="84530" y2="54694"/>
                          <a14:backgroundMark x1="83862" y1="56122" x2="82026" y2="55918"/>
                          <a14:backgroundMark x1="81469" y1="52857" x2="82638" y2="54694"/>
                          <a14:backgroundMark x1="80801" y1="56327" x2="82972" y2="61020"/>
                          <a14:backgroundMark x1="63495" y1="52857" x2="63495" y2="52857"/>
                          <a14:backgroundMark x1="63383" y1="53469" x2="63383" y2="53469"/>
                          <a14:backgroundMark x1="63829" y1="54286" x2="63829" y2="54286"/>
                          <a14:backgroundMark x1="63272" y1="53265" x2="63272" y2="53265"/>
                          <a14:backgroundMark x1="68948" y1="83980" x2="68948" y2="85714"/>
                          <a14:backgroundMark x1="63383" y1="53265" x2="63383" y2="53265"/>
                          <a14:backgroundMark x1="63606" y1="53878" x2="63606" y2="53878"/>
                          <a14:backgroundMark x1="71063" y1="60000" x2="71063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6" t="21643" r="17783" b="2752"/>
            <a:stretch/>
          </p:blipFill>
          <p:spPr>
            <a:xfrm>
              <a:off x="5451883" y="1339706"/>
              <a:ext cx="3188288" cy="5026975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A414218-56BC-BFCE-3B5F-3E146AEE9759}"/>
              </a:ext>
            </a:extLst>
          </p:cNvPr>
          <p:cNvGrpSpPr/>
          <p:nvPr/>
        </p:nvGrpSpPr>
        <p:grpSpPr>
          <a:xfrm>
            <a:off x="2642837" y="4913194"/>
            <a:ext cx="6992482" cy="1985627"/>
            <a:chOff x="-7414876" y="-4886784"/>
            <a:chExt cx="8328934" cy="2822226"/>
          </a:xfrm>
        </p:grpSpPr>
        <p:sp>
          <p:nvSpPr>
            <p:cNvPr id="11" name="Dải băng: Cong và Hướng Lên 10">
              <a:extLst>
                <a:ext uri="{FF2B5EF4-FFF2-40B4-BE49-F238E27FC236}">
                  <a16:creationId xmlns:a16="http://schemas.microsoft.com/office/drawing/2014/main" id="{B3F87CF9-61FC-7DC8-E344-1AC08EFFB8BA}"/>
                </a:ext>
              </a:extLst>
            </p:cNvPr>
            <p:cNvSpPr/>
            <p:nvPr/>
          </p:nvSpPr>
          <p:spPr>
            <a:xfrm>
              <a:off x="-7414876" y="-4886784"/>
              <a:ext cx="8328934" cy="2822226"/>
            </a:xfrm>
            <a:custGeom>
              <a:avLst/>
              <a:gdLst>
                <a:gd name="connsiteX0" fmla="*/ 0 w 8328934"/>
                <a:gd name="connsiteY0" fmla="*/ 2822226 h 2822226"/>
                <a:gd name="connsiteX1" fmla="*/ 2082234 w 8328934"/>
                <a:gd name="connsiteY1" fmla="*/ 2384181 h 2822226"/>
                <a:gd name="connsiteX2" fmla="*/ 1041117 w 8328934"/>
                <a:gd name="connsiteY2" fmla="*/ 1943073 h 2822226"/>
                <a:gd name="connsiteX3" fmla="*/ 7287817 w 8328934"/>
                <a:gd name="connsiteY3" fmla="*/ 1943073 h 2822226"/>
                <a:gd name="connsiteX4" fmla="*/ 6246701 w 8328934"/>
                <a:gd name="connsiteY4" fmla="*/ 2384181 h 2822226"/>
                <a:gd name="connsiteX5" fmla="*/ 8328934 w 8328934"/>
                <a:gd name="connsiteY5" fmla="*/ 2822226 h 2822226"/>
                <a:gd name="connsiteX6" fmla="*/ 7287817 w 8328934"/>
                <a:gd name="connsiteY6" fmla="*/ 1759430 h 2822226"/>
                <a:gd name="connsiteX7" fmla="*/ 8328934 w 8328934"/>
                <a:gd name="connsiteY7" fmla="*/ 1207687 h 2822226"/>
                <a:gd name="connsiteX8" fmla="*/ 7287817 w 8328934"/>
                <a:gd name="connsiteY8" fmla="*/ 952161 h 2822226"/>
                <a:gd name="connsiteX9" fmla="*/ 7287817 w 8328934"/>
                <a:gd name="connsiteY9" fmla="*/ 328534 h 2822226"/>
                <a:gd name="connsiteX10" fmla="*/ 1041117 w 8328934"/>
                <a:gd name="connsiteY10" fmla="*/ 328534 h 2822226"/>
                <a:gd name="connsiteX11" fmla="*/ 1041117 w 8328934"/>
                <a:gd name="connsiteY11" fmla="*/ 952161 h 2822226"/>
                <a:gd name="connsiteX12" fmla="*/ 0 w 8328934"/>
                <a:gd name="connsiteY12" fmla="*/ 1207687 h 2822226"/>
                <a:gd name="connsiteX13" fmla="*/ 1041117 w 8328934"/>
                <a:gd name="connsiteY13" fmla="*/ 1759430 h 2822226"/>
                <a:gd name="connsiteX14" fmla="*/ 0 w 8328934"/>
                <a:gd name="connsiteY14" fmla="*/ 2822226 h 2822226"/>
                <a:gd name="connsiteX0" fmla="*/ 2082234 w 8328934"/>
                <a:gd name="connsiteY0" fmla="*/ 1760554 h 2822226"/>
                <a:gd name="connsiteX1" fmla="*/ 2082234 w 8328934"/>
                <a:gd name="connsiteY1" fmla="*/ 2384181 h 2822226"/>
                <a:gd name="connsiteX2" fmla="*/ 1041117 w 8328934"/>
                <a:gd name="connsiteY2" fmla="*/ 1943073 h 2822226"/>
                <a:gd name="connsiteX3" fmla="*/ 7287817 w 8328934"/>
                <a:gd name="connsiteY3" fmla="*/ 1943073 h 2822226"/>
                <a:gd name="connsiteX4" fmla="*/ 6246701 w 8328934"/>
                <a:gd name="connsiteY4" fmla="*/ 2384181 h 2822226"/>
                <a:gd name="connsiteX5" fmla="*/ 6246701 w 8328934"/>
                <a:gd name="connsiteY5" fmla="*/ 1760554 h 2822226"/>
                <a:gd name="connsiteX6" fmla="*/ 2082234 w 8328934"/>
                <a:gd name="connsiteY6" fmla="*/ 1760554 h 2822226"/>
                <a:gd name="connsiteX0" fmla="*/ 0 w 8328934"/>
                <a:gd name="connsiteY0" fmla="*/ 2822226 h 2822226"/>
                <a:gd name="connsiteX1" fmla="*/ 1041117 w 8328934"/>
                <a:gd name="connsiteY1" fmla="*/ 1759430 h 2822226"/>
                <a:gd name="connsiteX2" fmla="*/ 0 w 8328934"/>
                <a:gd name="connsiteY2" fmla="*/ 1207687 h 2822226"/>
                <a:gd name="connsiteX3" fmla="*/ 1041117 w 8328934"/>
                <a:gd name="connsiteY3" fmla="*/ 952161 h 2822226"/>
                <a:gd name="connsiteX4" fmla="*/ 1041117 w 8328934"/>
                <a:gd name="connsiteY4" fmla="*/ 328534 h 2822226"/>
                <a:gd name="connsiteX5" fmla="*/ 7287817 w 8328934"/>
                <a:gd name="connsiteY5" fmla="*/ 328534 h 2822226"/>
                <a:gd name="connsiteX6" fmla="*/ 7287817 w 8328934"/>
                <a:gd name="connsiteY6" fmla="*/ 952161 h 2822226"/>
                <a:gd name="connsiteX7" fmla="*/ 8328934 w 8328934"/>
                <a:gd name="connsiteY7" fmla="*/ 1207687 h 2822226"/>
                <a:gd name="connsiteX8" fmla="*/ 7287817 w 8328934"/>
                <a:gd name="connsiteY8" fmla="*/ 1759430 h 2822226"/>
                <a:gd name="connsiteX9" fmla="*/ 8328934 w 8328934"/>
                <a:gd name="connsiteY9" fmla="*/ 2822226 h 2822226"/>
                <a:gd name="connsiteX10" fmla="*/ 6246701 w 8328934"/>
                <a:gd name="connsiteY10" fmla="*/ 2384181 h 2822226"/>
                <a:gd name="connsiteX11" fmla="*/ 7287817 w 8328934"/>
                <a:gd name="connsiteY11" fmla="*/ 1943073 h 2822226"/>
                <a:gd name="connsiteX12" fmla="*/ 1041117 w 8328934"/>
                <a:gd name="connsiteY12" fmla="*/ 1943073 h 2822226"/>
                <a:gd name="connsiteX13" fmla="*/ 2082234 w 8328934"/>
                <a:gd name="connsiteY13" fmla="*/ 2384181 h 2822226"/>
                <a:gd name="connsiteX14" fmla="*/ 0 w 8328934"/>
                <a:gd name="connsiteY14" fmla="*/ 2822226 h 2822226"/>
                <a:gd name="connsiteX15" fmla="*/ 1041117 w 8328934"/>
                <a:gd name="connsiteY15" fmla="*/ 1943073 h 2822226"/>
                <a:gd name="connsiteX16" fmla="*/ 1041117 w 8328934"/>
                <a:gd name="connsiteY16" fmla="*/ 952161 h 2822226"/>
                <a:gd name="connsiteX17" fmla="*/ 7287817 w 8328934"/>
                <a:gd name="connsiteY17" fmla="*/ 952161 h 2822226"/>
                <a:gd name="connsiteX18" fmla="*/ 7287817 w 8328934"/>
                <a:gd name="connsiteY18" fmla="*/ 1943073 h 2822226"/>
                <a:gd name="connsiteX19" fmla="*/ 2082234 w 8328934"/>
                <a:gd name="connsiteY19" fmla="*/ 1760554 h 2822226"/>
                <a:gd name="connsiteX20" fmla="*/ 2082234 w 8328934"/>
                <a:gd name="connsiteY20" fmla="*/ 2384181 h 2822226"/>
                <a:gd name="connsiteX21" fmla="*/ 6246701 w 8328934"/>
                <a:gd name="connsiteY21" fmla="*/ 2384181 h 2822226"/>
                <a:gd name="connsiteX22" fmla="*/ 6246701 w 8328934"/>
                <a:gd name="connsiteY22" fmla="*/ 1760554 h 282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28934" h="2822226" stroke="0" extrusionOk="0">
                  <a:moveTo>
                    <a:pt x="0" y="2822226"/>
                  </a:moveTo>
                  <a:cubicBezTo>
                    <a:pt x="736359" y="2631249"/>
                    <a:pt x="1348651" y="2499131"/>
                    <a:pt x="2082234" y="2384181"/>
                  </a:cubicBezTo>
                  <a:cubicBezTo>
                    <a:pt x="1652203" y="2107069"/>
                    <a:pt x="1295287" y="2077714"/>
                    <a:pt x="1041117" y="1943073"/>
                  </a:cubicBezTo>
                  <a:cubicBezTo>
                    <a:pt x="2839869" y="1587563"/>
                    <a:pt x="5523101" y="1666366"/>
                    <a:pt x="7287817" y="1943073"/>
                  </a:cubicBezTo>
                  <a:cubicBezTo>
                    <a:pt x="6772753" y="2132037"/>
                    <a:pt x="6352931" y="2239289"/>
                    <a:pt x="6246701" y="2384181"/>
                  </a:cubicBezTo>
                  <a:cubicBezTo>
                    <a:pt x="7010753" y="2453474"/>
                    <a:pt x="7573012" y="2732334"/>
                    <a:pt x="8328934" y="2822226"/>
                  </a:cubicBezTo>
                  <a:cubicBezTo>
                    <a:pt x="8074517" y="2544476"/>
                    <a:pt x="7646605" y="2222610"/>
                    <a:pt x="7287817" y="1759430"/>
                  </a:cubicBezTo>
                  <a:cubicBezTo>
                    <a:pt x="7398499" y="1672485"/>
                    <a:pt x="7790789" y="1407770"/>
                    <a:pt x="8328934" y="1207687"/>
                  </a:cubicBezTo>
                  <a:cubicBezTo>
                    <a:pt x="8012720" y="1079972"/>
                    <a:pt x="7662745" y="1042300"/>
                    <a:pt x="7287817" y="952161"/>
                  </a:cubicBezTo>
                  <a:cubicBezTo>
                    <a:pt x="7256615" y="873812"/>
                    <a:pt x="7273684" y="405785"/>
                    <a:pt x="7287817" y="328534"/>
                  </a:cubicBezTo>
                  <a:cubicBezTo>
                    <a:pt x="5102482" y="-421116"/>
                    <a:pt x="2962608" y="7777"/>
                    <a:pt x="1041117" y="328534"/>
                  </a:cubicBezTo>
                  <a:cubicBezTo>
                    <a:pt x="1088003" y="499029"/>
                    <a:pt x="1062630" y="807225"/>
                    <a:pt x="1041117" y="952161"/>
                  </a:cubicBezTo>
                  <a:cubicBezTo>
                    <a:pt x="738094" y="1032924"/>
                    <a:pt x="356112" y="1110348"/>
                    <a:pt x="0" y="1207687"/>
                  </a:cubicBezTo>
                  <a:cubicBezTo>
                    <a:pt x="134548" y="1306772"/>
                    <a:pt x="679143" y="1661735"/>
                    <a:pt x="1041117" y="1759430"/>
                  </a:cubicBezTo>
                  <a:cubicBezTo>
                    <a:pt x="698829" y="2237664"/>
                    <a:pt x="44524" y="2631508"/>
                    <a:pt x="0" y="2822226"/>
                  </a:cubicBezTo>
                  <a:close/>
                </a:path>
                <a:path w="8328934" h="2822226" fill="darkenLess" stroke="0" extrusionOk="0">
                  <a:moveTo>
                    <a:pt x="2082234" y="1760554"/>
                  </a:moveTo>
                  <a:cubicBezTo>
                    <a:pt x="2092493" y="1855292"/>
                    <a:pt x="2127992" y="2259737"/>
                    <a:pt x="2082234" y="2384181"/>
                  </a:cubicBezTo>
                  <a:cubicBezTo>
                    <a:pt x="1692492" y="2257704"/>
                    <a:pt x="1343474" y="1999180"/>
                    <a:pt x="1041117" y="1943073"/>
                  </a:cubicBezTo>
                  <a:cubicBezTo>
                    <a:pt x="3277173" y="1501814"/>
                    <a:pt x="5223770" y="1235269"/>
                    <a:pt x="7287817" y="1943073"/>
                  </a:cubicBezTo>
                  <a:cubicBezTo>
                    <a:pt x="6926757" y="2017280"/>
                    <a:pt x="6338249" y="2292584"/>
                    <a:pt x="6246701" y="2384181"/>
                  </a:cubicBezTo>
                  <a:cubicBezTo>
                    <a:pt x="6270401" y="2196589"/>
                    <a:pt x="6277504" y="1982405"/>
                    <a:pt x="6246701" y="1760554"/>
                  </a:cubicBezTo>
                  <a:cubicBezTo>
                    <a:pt x="4750229" y="1549098"/>
                    <a:pt x="3305222" y="1567771"/>
                    <a:pt x="2082234" y="1760554"/>
                  </a:cubicBezTo>
                  <a:close/>
                </a:path>
                <a:path w="8328934" h="2822226" fill="none" extrusionOk="0">
                  <a:moveTo>
                    <a:pt x="0" y="2822226"/>
                  </a:moveTo>
                  <a:cubicBezTo>
                    <a:pt x="339667" y="2355197"/>
                    <a:pt x="708104" y="2016131"/>
                    <a:pt x="1041117" y="1759430"/>
                  </a:cubicBezTo>
                  <a:cubicBezTo>
                    <a:pt x="550397" y="1561313"/>
                    <a:pt x="522109" y="1468264"/>
                    <a:pt x="0" y="1207687"/>
                  </a:cubicBezTo>
                  <a:cubicBezTo>
                    <a:pt x="330549" y="1106474"/>
                    <a:pt x="736936" y="1080802"/>
                    <a:pt x="1041117" y="952161"/>
                  </a:cubicBezTo>
                  <a:cubicBezTo>
                    <a:pt x="1093503" y="735727"/>
                    <a:pt x="1058469" y="447516"/>
                    <a:pt x="1041117" y="328534"/>
                  </a:cubicBezTo>
                  <a:cubicBezTo>
                    <a:pt x="2847105" y="-208087"/>
                    <a:pt x="5108153" y="51621"/>
                    <a:pt x="7287817" y="328534"/>
                  </a:cubicBezTo>
                  <a:cubicBezTo>
                    <a:pt x="7319805" y="470537"/>
                    <a:pt x="7336846" y="719464"/>
                    <a:pt x="7287817" y="952161"/>
                  </a:cubicBezTo>
                  <a:cubicBezTo>
                    <a:pt x="7617455" y="965638"/>
                    <a:pt x="8008985" y="1061323"/>
                    <a:pt x="8328934" y="1207687"/>
                  </a:cubicBezTo>
                  <a:cubicBezTo>
                    <a:pt x="7890833" y="1436550"/>
                    <a:pt x="7556397" y="1517837"/>
                    <a:pt x="7287817" y="1759430"/>
                  </a:cubicBezTo>
                  <a:cubicBezTo>
                    <a:pt x="7567950" y="2209864"/>
                    <a:pt x="7979881" y="2414178"/>
                    <a:pt x="8328934" y="2822226"/>
                  </a:cubicBezTo>
                  <a:cubicBezTo>
                    <a:pt x="7641756" y="2604982"/>
                    <a:pt x="6976642" y="2594998"/>
                    <a:pt x="6246701" y="2384181"/>
                  </a:cubicBezTo>
                  <a:cubicBezTo>
                    <a:pt x="6589531" y="2247455"/>
                    <a:pt x="7039979" y="1969255"/>
                    <a:pt x="7287817" y="1943073"/>
                  </a:cubicBezTo>
                  <a:cubicBezTo>
                    <a:pt x="5176796" y="1602497"/>
                    <a:pt x="2916857" y="1492907"/>
                    <a:pt x="1041117" y="1943073"/>
                  </a:cubicBezTo>
                  <a:cubicBezTo>
                    <a:pt x="1450001" y="2175332"/>
                    <a:pt x="1965340" y="2315983"/>
                    <a:pt x="2082234" y="2384181"/>
                  </a:cubicBezTo>
                  <a:cubicBezTo>
                    <a:pt x="1395680" y="2392678"/>
                    <a:pt x="673346" y="2626221"/>
                    <a:pt x="0" y="2822226"/>
                  </a:cubicBezTo>
                  <a:close/>
                  <a:moveTo>
                    <a:pt x="1041117" y="1943073"/>
                  </a:moveTo>
                  <a:cubicBezTo>
                    <a:pt x="987881" y="1489338"/>
                    <a:pt x="1114416" y="1164338"/>
                    <a:pt x="1041117" y="952161"/>
                  </a:cubicBezTo>
                  <a:moveTo>
                    <a:pt x="7287817" y="952161"/>
                  </a:moveTo>
                  <a:cubicBezTo>
                    <a:pt x="7332734" y="1428831"/>
                    <a:pt x="7300293" y="1594072"/>
                    <a:pt x="7287817" y="1943073"/>
                  </a:cubicBezTo>
                  <a:moveTo>
                    <a:pt x="2082234" y="1760554"/>
                  </a:moveTo>
                  <a:cubicBezTo>
                    <a:pt x="2069878" y="1931717"/>
                    <a:pt x="2103530" y="2307648"/>
                    <a:pt x="2082234" y="2384181"/>
                  </a:cubicBezTo>
                  <a:moveTo>
                    <a:pt x="6246701" y="2384181"/>
                  </a:moveTo>
                  <a:cubicBezTo>
                    <a:pt x="6263439" y="2156803"/>
                    <a:pt x="6293244" y="1914988"/>
                    <a:pt x="6246701" y="1760554"/>
                  </a:cubicBezTo>
                </a:path>
                <a:path w="8328934" h="2822226" fill="none" stroke="0" extrusionOk="0">
                  <a:moveTo>
                    <a:pt x="0" y="2822226"/>
                  </a:moveTo>
                  <a:cubicBezTo>
                    <a:pt x="144982" y="2594343"/>
                    <a:pt x="823202" y="1891427"/>
                    <a:pt x="1041117" y="1759430"/>
                  </a:cubicBezTo>
                  <a:cubicBezTo>
                    <a:pt x="582673" y="1493687"/>
                    <a:pt x="198737" y="1393431"/>
                    <a:pt x="0" y="1207687"/>
                  </a:cubicBezTo>
                  <a:cubicBezTo>
                    <a:pt x="351845" y="1102467"/>
                    <a:pt x="695383" y="1036013"/>
                    <a:pt x="1041117" y="952161"/>
                  </a:cubicBezTo>
                  <a:cubicBezTo>
                    <a:pt x="1046167" y="699772"/>
                    <a:pt x="990007" y="442977"/>
                    <a:pt x="1041117" y="328534"/>
                  </a:cubicBezTo>
                  <a:cubicBezTo>
                    <a:pt x="3283466" y="63927"/>
                    <a:pt x="5194846" y="-81235"/>
                    <a:pt x="7287817" y="328534"/>
                  </a:cubicBezTo>
                  <a:cubicBezTo>
                    <a:pt x="7270260" y="585166"/>
                    <a:pt x="7232542" y="758414"/>
                    <a:pt x="7287817" y="952161"/>
                  </a:cubicBezTo>
                  <a:cubicBezTo>
                    <a:pt x="7599672" y="993103"/>
                    <a:pt x="7962720" y="1099646"/>
                    <a:pt x="8328934" y="1207687"/>
                  </a:cubicBezTo>
                  <a:cubicBezTo>
                    <a:pt x="8031304" y="1470316"/>
                    <a:pt x="7684365" y="1603546"/>
                    <a:pt x="7287817" y="1759430"/>
                  </a:cubicBezTo>
                  <a:cubicBezTo>
                    <a:pt x="7534363" y="2035688"/>
                    <a:pt x="7928053" y="2578366"/>
                    <a:pt x="8328934" y="2822226"/>
                  </a:cubicBezTo>
                  <a:cubicBezTo>
                    <a:pt x="7664976" y="2598354"/>
                    <a:pt x="6921379" y="2542897"/>
                    <a:pt x="6246701" y="2384181"/>
                  </a:cubicBezTo>
                  <a:cubicBezTo>
                    <a:pt x="6762077" y="2226702"/>
                    <a:pt x="6998455" y="2136222"/>
                    <a:pt x="7287817" y="1943073"/>
                  </a:cubicBezTo>
                  <a:cubicBezTo>
                    <a:pt x="5194331" y="1673750"/>
                    <a:pt x="2996679" y="1307013"/>
                    <a:pt x="1041117" y="1943073"/>
                  </a:cubicBezTo>
                  <a:cubicBezTo>
                    <a:pt x="1355980" y="2025158"/>
                    <a:pt x="1901103" y="2340367"/>
                    <a:pt x="2082234" y="2384181"/>
                  </a:cubicBezTo>
                  <a:cubicBezTo>
                    <a:pt x="1379077" y="2517530"/>
                    <a:pt x="764243" y="2564352"/>
                    <a:pt x="0" y="2822226"/>
                  </a:cubicBezTo>
                  <a:close/>
                  <a:moveTo>
                    <a:pt x="1041117" y="1943073"/>
                  </a:moveTo>
                  <a:cubicBezTo>
                    <a:pt x="968070" y="1813202"/>
                    <a:pt x="1007079" y="1167578"/>
                    <a:pt x="1041117" y="952161"/>
                  </a:cubicBezTo>
                  <a:moveTo>
                    <a:pt x="7287817" y="952161"/>
                  </a:moveTo>
                  <a:cubicBezTo>
                    <a:pt x="7270277" y="1181350"/>
                    <a:pt x="7273564" y="1704928"/>
                    <a:pt x="7287817" y="1943073"/>
                  </a:cubicBezTo>
                  <a:moveTo>
                    <a:pt x="2082234" y="1760554"/>
                  </a:moveTo>
                  <a:cubicBezTo>
                    <a:pt x="2074334" y="1911086"/>
                    <a:pt x="2087475" y="2303531"/>
                    <a:pt x="2082234" y="2384181"/>
                  </a:cubicBezTo>
                  <a:moveTo>
                    <a:pt x="6246701" y="2384181"/>
                  </a:moveTo>
                  <a:cubicBezTo>
                    <a:pt x="6275981" y="2077817"/>
                    <a:pt x="6199289" y="2025112"/>
                    <a:pt x="6246701" y="1760554"/>
                  </a:cubicBezTo>
                </a:path>
              </a:pathLst>
            </a:custGeom>
            <a:solidFill>
              <a:srgbClr val="F9D1CE"/>
            </a:solidFill>
            <a:ln w="38100">
              <a:solidFill>
                <a:srgbClr val="D14370"/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42792"/>
                        <a:gd name="adj2" fmla="val 100000"/>
                        <a:gd name="adj3" fmla="val 2069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E731EAF-BF68-766A-F955-82354D03426C}"/>
                </a:ext>
              </a:extLst>
            </p:cNvPr>
            <p:cNvSpPr txBox="1"/>
            <p:nvPr/>
          </p:nvSpPr>
          <p:spPr>
            <a:xfrm>
              <a:off x="-6561324" y="-4601326"/>
              <a:ext cx="6621829" cy="115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ln w="0"/>
                  <a:solidFill>
                    <a:schemeClr val="bg1"/>
                  </a:solidFill>
                  <a:effectLst>
                    <a:glow rad="139700">
                      <a:srgbClr val="D14370"/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Kể </a:t>
              </a:r>
              <a:r>
                <a:rPr lang="en-US" sz="5000" b="1" dirty="0" err="1">
                  <a:ln w="0"/>
                  <a:solidFill>
                    <a:schemeClr val="bg1"/>
                  </a:solidFill>
                  <a:effectLst>
                    <a:glow rad="139700">
                      <a:srgbClr val="D14370"/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lại</a:t>
              </a:r>
              <a:r>
                <a:rPr lang="en-US" sz="5000" b="1" dirty="0">
                  <a:ln w="0"/>
                  <a:solidFill>
                    <a:schemeClr val="bg1"/>
                  </a:solidFill>
                  <a:effectLst>
                    <a:glow rad="139700">
                      <a:srgbClr val="D14370"/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câu </a:t>
              </a:r>
              <a:r>
                <a:rPr lang="en-US" sz="5000" b="1" dirty="0" err="1">
                  <a:ln w="0"/>
                  <a:solidFill>
                    <a:schemeClr val="bg1"/>
                  </a:solidFill>
                  <a:effectLst>
                    <a:glow rad="139700">
                      <a:srgbClr val="D14370"/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chuyện</a:t>
              </a:r>
              <a:r>
                <a:rPr lang="en-US" sz="5000" b="1" dirty="0">
                  <a:ln w="0"/>
                  <a:solidFill>
                    <a:schemeClr val="bg1"/>
                  </a:solidFill>
                  <a:effectLst>
                    <a:glow rad="139700">
                      <a:srgbClr val="D14370"/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!</a:t>
              </a:r>
            </a:p>
          </p:txBody>
        </p:sp>
      </p:grpSp>
      <p:sp>
        <p:nvSpPr>
          <p:cNvPr id="17" name="Hộp Văn bản 17">
            <a:extLst>
              <a:ext uri="{FF2B5EF4-FFF2-40B4-BE49-F238E27FC236}">
                <a16:creationId xmlns:a16="http://schemas.microsoft.com/office/drawing/2014/main" id="{52A9B8B1-A661-1837-B62C-E05F940ADD3F}"/>
              </a:ext>
            </a:extLst>
          </p:cNvPr>
          <p:cNvSpPr txBox="1"/>
          <p:nvPr/>
        </p:nvSpPr>
        <p:spPr>
          <a:xfrm>
            <a:off x="2261401" y="2352485"/>
            <a:ext cx="7920819" cy="3595440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khác lắng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nhận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UTM Cookies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183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C 0.00821 -0.01898 0.01927 -0.03703 0.04102 -0.03703 C 0.06563 -0.03703 0.07383 -0.01898 0.08203 -2.22222E-6 C 0.0931 0.02107 0.1013 0.0419 0.12865 0.0419 C 0.15326 0.0419 0.16146 0.02107 0.17253 -2.22222E-6 C 0.17787 -0.01898 0.18893 -0.03703 0.21341 -0.03703 C 0.23516 -0.03703 0.2461 -0.01898 0.2543 -2.22222E-6 C 0.2625 0.02107 0.27357 0.0419 0.29818 0.0419 C 0.32279 0.0419 0.34206 -2.22222E-6 0.34206 0.00023 C 0.35013 -0.01898 0.35834 -0.03703 0.38295 -0.03703 C 0.40755 -0.03703 0.41576 -0.01898 0.42396 -2.22222E-6 C 0.43503 0.02107 0.44323 0.0419 0.47058 0.0419 C 0.49518 0.0419 0.50339 0.02107 0.51159 -2.22222E-6 C 0.52266 -0.01898 0.53086 -0.03703 0.55547 -0.03703 C 0.57722 -0.03703 0.58815 -0.01898 0.59636 -2.22222E-6 C 0.60456 0.02107 0.61563 0.0419 0.64024 0.0419 C 0.66485 0.0419 0.67305 0.02107 0.68412 -2.22222E-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B0CD20-567D-9218-FC9F-5131E194F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0F3718F9-D4A5-10C1-6000-AFE3FFFC8D84}"/>
              </a:ext>
            </a:extLst>
          </p:cNvPr>
          <p:cNvGrpSpPr/>
          <p:nvPr/>
        </p:nvGrpSpPr>
        <p:grpSpPr>
          <a:xfrm>
            <a:off x="3059701" y="1681021"/>
            <a:ext cx="5499025" cy="5176979"/>
            <a:chOff x="3141146" y="1189702"/>
            <a:chExt cx="5499025" cy="5176979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4139DF98-789B-F3CF-82E0-B3E1B32FD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755" b="92959" l="36450" r="57930">
                          <a14:foregroundMark x1="46912" y1="46531" x2="48637" y2="52347"/>
                          <a14:foregroundMark x1="53701" y1="48469" x2="53255" y2="52347"/>
                          <a14:foregroundMark x1="57930" y1="40102" x2="57429" y2="42755"/>
                          <a14:foregroundMark x1="56372" y1="50204" x2="55092" y2="50000"/>
                          <a14:foregroundMark x1="48191" y1="53061" x2="49249" y2="55408"/>
                          <a14:foregroundMark x1="40456" y1="59490" x2="41681" y2="66531"/>
                          <a14:foregroundMark x1="41681" y1="66531" x2="44463" y2="73673"/>
                          <a14:foregroundMark x1="42794" y1="58571" x2="45854" y2="66735"/>
                          <a14:foregroundMark x1="44463" y1="78367" x2="47357" y2="76224"/>
                          <a14:foregroundMark x1="49249" y1="76633" x2="46077" y2="79898"/>
                          <a14:foregroundMark x1="48191" y1="74490" x2="49249" y2="72959"/>
                          <a14:foregroundMark x1="47746" y1="63571" x2="50195" y2="68469"/>
                          <a14:foregroundMark x1="48191" y1="61837" x2="49360" y2="65714"/>
                          <a14:foregroundMark x1="49972" y1="63367" x2="51252" y2="67041"/>
                          <a14:foregroundMark x1="48080" y1="61429" x2="46912" y2="62245"/>
                          <a14:foregroundMark x1="53749" y1="84796" x2="55203" y2="88265"/>
                          <a14:foregroundMark x1="51697" y1="79898" x2="53498" y2="84198"/>
                          <a14:foregroundMark x1="52087" y1="79490" x2="50640" y2="76633"/>
                          <a14:foregroundMark x1="51475" y1="78980" x2="49972" y2="75408"/>
                          <a14:foregroundMark x1="50306" y1="75816" x2="51920" y2="80306"/>
                          <a14:foregroundMark x1="50306" y1="78163" x2="46411" y2="81429"/>
                          <a14:foregroundMark x1="43628" y1="79286" x2="44908" y2="79694"/>
                          <a14:foregroundMark x1="37062" y1="50408" x2="40345" y2="58367"/>
                          <a14:foregroundMark x1="47357" y1="89592" x2="46299" y2="92959"/>
                          <a14:foregroundMark x1="47245" y1="88469" x2="45854" y2="91939"/>
                          <a14:foregroundMark x1="46578" y1="89388" x2="46800" y2="90816"/>
                          <a14:foregroundMark x1="54035" y1="83776" x2="54647" y2="867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5" t="20375" r="39954" b="4020"/>
            <a:stretch/>
          </p:blipFill>
          <p:spPr>
            <a:xfrm>
              <a:off x="3141146" y="1189702"/>
              <a:ext cx="3188288" cy="5026975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D49282E7-7D8E-3622-19F5-8B0E1627B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4082" l="9905" r="89928">
                          <a14:foregroundMark x1="71953" y1="45000" x2="69839" y2="52959"/>
                          <a14:foregroundMark x1="69839" y1="52959" x2="69950" y2="53061"/>
                          <a14:foregroundMark x1="73011" y1="37041" x2="67835" y2="35408"/>
                          <a14:foregroundMark x1="67835" y1="35408" x2="67835" y2="35408"/>
                          <a14:foregroundMark x1="65832" y1="45408" x2="67279" y2="54898"/>
                          <a14:foregroundMark x1="62771" y1="51224" x2="62326" y2="51429"/>
                          <a14:foregroundMark x1="61881" y1="49694" x2="61992" y2="50408"/>
                          <a14:foregroundMark x1="76906" y1="47245" x2="76461" y2="48673"/>
                          <a14:foregroundMark x1="77240" y1="48061" x2="76683" y2="50204"/>
                          <a14:foregroundMark x1="72065" y1="52653" x2="70395" y2="56531"/>
                          <a14:foregroundMark x1="65387" y1="53878" x2="68614" y2="58367"/>
                          <a14:foregroundMark x1="73790" y1="54082" x2="72287" y2="56531"/>
                          <a14:foregroundMark x1="64316" y1="54286" x2="63272" y2="53265"/>
                          <a14:foregroundMark x1="64942" y1="54898" x2="64316" y2="54286"/>
                          <a14:foregroundMark x1="68726" y1="61429" x2="69505" y2="67857"/>
                          <a14:foregroundMark x1="69393" y1="63061" x2="68280" y2="61429"/>
                          <a14:foregroundMark x1="61324" y1="62245" x2="61324" y2="62245"/>
                          <a14:foregroundMark x1="60879" y1="61429" x2="60879" y2="61429"/>
                          <a14:foregroundMark x1="60879" y1="61429" x2="60879" y2="61429"/>
                          <a14:foregroundMark x1="60879" y1="61429" x2="60879" y2="61429"/>
                          <a14:foregroundMark x1="60100" y1="60204" x2="60100" y2="60204"/>
                          <a14:foregroundMark x1="60100" y1="60204" x2="60100" y2="60204"/>
                          <a14:foregroundMark x1="59766" y1="58571" x2="59766" y2="58571"/>
                          <a14:foregroundMark x1="59766" y1="58571" x2="59766" y2="58571"/>
                          <a14:foregroundMark x1="59544" y1="57755" x2="59878" y2="59388"/>
                          <a14:foregroundMark x1="59321" y1="58367" x2="59321" y2="58367"/>
                          <a14:foregroundMark x1="60323" y1="58163" x2="60211" y2="57551"/>
                          <a14:foregroundMark x1="60100" y1="55918" x2="60100" y2="55918"/>
                          <a14:foregroundMark x1="59210" y1="58163" x2="59210" y2="58163"/>
                          <a14:foregroundMark x1="59321" y1="57755" x2="58987" y2="57755"/>
                          <a14:foregroundMark x1="61658" y1="63061" x2="64608" y2="62857"/>
                          <a14:foregroundMark x1="76795" y1="65102" x2="77685" y2="63265"/>
                          <a14:foregroundMark x1="78464" y1="62449" x2="76906" y2="62653"/>
                          <a14:foregroundMark x1="77685" y1="64694" x2="75904" y2="65306"/>
                          <a14:foregroundMark x1="76795" y1="62449" x2="76016" y2="64286"/>
                          <a14:foregroundMark x1="76016" y1="63265" x2="74680" y2="63878"/>
                          <a14:foregroundMark x1="76683" y1="62245" x2="75459" y2="62041"/>
                          <a14:foregroundMark x1="75682" y1="62449" x2="77908" y2="60612"/>
                          <a14:foregroundMark x1="70173" y1="81939" x2="70395" y2="84388"/>
                          <a14:foregroundMark x1="67947" y1="82551" x2="67835" y2="92143"/>
                          <a14:foregroundMark x1="67835" y1="92143" x2="67947" y2="92857"/>
                          <a14:foregroundMark x1="67835" y1="92041" x2="66945" y2="92449"/>
                          <a14:foregroundMark x1="70061" y1="91224" x2="70795" y2="92673"/>
                          <a14:foregroundMark x1="71174" y1="91224" x2="72176" y2="93061"/>
                          <a14:foregroundMark x1="67390" y1="91837" x2="67501" y2="93469"/>
                          <a14:foregroundMark x1="70284" y1="85000" x2="70284" y2="89592"/>
                          <a14:foregroundMark x1="79744" y1="68673" x2="79744" y2="68673"/>
                          <a14:foregroundMark x1="79633" y1="67245" x2="79076" y2="68469"/>
                          <a14:backgroundMark x1="69171" y1="86531" x2="69171" y2="86531"/>
                          <a14:backgroundMark x1="71619" y1="95102" x2="71063" y2="93878"/>
                          <a14:backgroundMark x1="62326" y1="57551" x2="62326" y2="57551"/>
                          <a14:backgroundMark x1="69060" y1="85918" x2="69060" y2="85918"/>
                          <a14:backgroundMark x1="81358" y1="6837" x2="88536" y2="22857"/>
                          <a14:backgroundMark x1="51920" y1="6837" x2="59432" y2="14796"/>
                          <a14:backgroundMark x1="59432" y1="14796" x2="76183" y2="19286"/>
                          <a14:backgroundMark x1="76183" y1="19286" x2="84252" y2="26939"/>
                          <a14:backgroundMark x1="84252" y1="26939" x2="86311" y2="45612"/>
                          <a14:backgroundMark x1="76906" y1="11122" x2="86422" y2="22449"/>
                          <a14:backgroundMark x1="86422" y1="22449" x2="87869" y2="43061"/>
                          <a14:backgroundMark x1="87869" y1="43061" x2="84530" y2="54694"/>
                          <a14:backgroundMark x1="83862" y1="56122" x2="82026" y2="55918"/>
                          <a14:backgroundMark x1="81469" y1="52857" x2="82638" y2="54694"/>
                          <a14:backgroundMark x1="80801" y1="56327" x2="82972" y2="61020"/>
                          <a14:backgroundMark x1="63495" y1="52857" x2="63495" y2="52857"/>
                          <a14:backgroundMark x1="63383" y1="53469" x2="63383" y2="53469"/>
                          <a14:backgroundMark x1="63829" y1="54286" x2="63829" y2="54286"/>
                          <a14:backgroundMark x1="63272" y1="53265" x2="63272" y2="53265"/>
                          <a14:backgroundMark x1="68948" y1="83980" x2="68948" y2="85714"/>
                          <a14:backgroundMark x1="63383" y1="53265" x2="63383" y2="53265"/>
                          <a14:backgroundMark x1="63606" y1="53878" x2="63606" y2="53878"/>
                          <a14:backgroundMark x1="71063" y1="60000" x2="71063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6" t="21643" r="17783" b="2752"/>
            <a:stretch/>
          </p:blipFill>
          <p:spPr>
            <a:xfrm>
              <a:off x="5451883" y="1339706"/>
              <a:ext cx="3188288" cy="5026975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69690237-E810-BDB7-CB66-EEF7D60F8328}"/>
              </a:ext>
            </a:extLst>
          </p:cNvPr>
          <p:cNvGrpSpPr/>
          <p:nvPr/>
        </p:nvGrpSpPr>
        <p:grpSpPr>
          <a:xfrm>
            <a:off x="4394576" y="150004"/>
            <a:ext cx="7356143" cy="4572121"/>
            <a:chOff x="4394576" y="150004"/>
            <a:chExt cx="7356143" cy="4572121"/>
          </a:xfrm>
        </p:grpSpPr>
        <p:sp>
          <p:nvSpPr>
            <p:cNvPr id="8" name="Bong bóng Ý nghĩ: Hình đám mây 22">
              <a:extLst>
                <a:ext uri="{FF2B5EF4-FFF2-40B4-BE49-F238E27FC236}">
                  <a16:creationId xmlns:a16="http://schemas.microsoft.com/office/drawing/2014/main" id="{54925793-1011-6FD7-C5EE-7970335B1140}"/>
                </a:ext>
              </a:extLst>
            </p:cNvPr>
            <p:cNvSpPr/>
            <p:nvPr/>
          </p:nvSpPr>
          <p:spPr>
            <a:xfrm flipH="1">
              <a:off x="4394576" y="150004"/>
              <a:ext cx="7356143" cy="4572121"/>
            </a:xfrm>
            <a:prstGeom prst="wedgeEllipseCallout">
              <a:avLst>
                <a:gd name="adj1" fmla="val 34547"/>
                <a:gd name="adj2" fmla="val 52988"/>
              </a:avLst>
            </a:prstGeom>
            <a:solidFill>
              <a:schemeClr val="bg1"/>
            </a:solidFill>
            <a:ln>
              <a:solidFill>
                <a:srgbClr val="D14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FEBA4F58-0730-E5F2-B1A2-5348ACBE925B}"/>
                </a:ext>
              </a:extLst>
            </p:cNvPr>
            <p:cNvSpPr txBox="1"/>
            <p:nvPr/>
          </p:nvSpPr>
          <p:spPr>
            <a:xfrm>
              <a:off x="5147287" y="959912"/>
              <a:ext cx="605752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Sau khi kể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chuyện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chúng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mình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nhận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được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các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câu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hỏi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từ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các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cô, chú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hàng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xóm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Hãy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giúp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chúng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mình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trả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lời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các</a:t>
              </a:r>
              <a:r>
                <a:rPr lang="en-US" sz="40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cô, chú nhé!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7775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2694 0.02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7" y="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E447051-6589-CD3C-1DEA-D895B1200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Lưu Đồ: Thay đổi Tiến Trình 10">
            <a:extLst>
              <a:ext uri="{FF2B5EF4-FFF2-40B4-BE49-F238E27FC236}">
                <a16:creationId xmlns:a16="http://schemas.microsoft.com/office/drawing/2014/main" id="{EA649BAC-A00E-E55B-4AF9-727F4F1DF057}"/>
              </a:ext>
            </a:extLst>
          </p:cNvPr>
          <p:cNvSpPr/>
          <p:nvPr/>
        </p:nvSpPr>
        <p:spPr>
          <a:xfrm>
            <a:off x="2538485" y="573207"/>
            <a:ext cx="9416954" cy="5486400"/>
          </a:xfrm>
          <a:custGeom>
            <a:avLst/>
            <a:gdLst>
              <a:gd name="connsiteX0" fmla="*/ 0 w 9416954"/>
              <a:gd name="connsiteY0" fmla="*/ 914400 h 5486400"/>
              <a:gd name="connsiteX1" fmla="*/ 914400 w 9416954"/>
              <a:gd name="connsiteY1" fmla="*/ 0 h 5486400"/>
              <a:gd name="connsiteX2" fmla="*/ 1604232 w 9416954"/>
              <a:gd name="connsiteY2" fmla="*/ 0 h 5486400"/>
              <a:gd name="connsiteX3" fmla="*/ 2218183 w 9416954"/>
              <a:gd name="connsiteY3" fmla="*/ 0 h 5486400"/>
              <a:gd name="connsiteX4" fmla="*/ 2908015 w 9416954"/>
              <a:gd name="connsiteY4" fmla="*/ 0 h 5486400"/>
              <a:gd name="connsiteX5" fmla="*/ 3673729 w 9416954"/>
              <a:gd name="connsiteY5" fmla="*/ 0 h 5486400"/>
              <a:gd name="connsiteX6" fmla="*/ 4211798 w 9416954"/>
              <a:gd name="connsiteY6" fmla="*/ 0 h 5486400"/>
              <a:gd name="connsiteX7" fmla="*/ 4901630 w 9416954"/>
              <a:gd name="connsiteY7" fmla="*/ 0 h 5486400"/>
              <a:gd name="connsiteX8" fmla="*/ 5363818 w 9416954"/>
              <a:gd name="connsiteY8" fmla="*/ 0 h 5486400"/>
              <a:gd name="connsiteX9" fmla="*/ 5826005 w 9416954"/>
              <a:gd name="connsiteY9" fmla="*/ 0 h 5486400"/>
              <a:gd name="connsiteX10" fmla="*/ 6364074 w 9416954"/>
              <a:gd name="connsiteY10" fmla="*/ 0 h 5486400"/>
              <a:gd name="connsiteX11" fmla="*/ 7053906 w 9416954"/>
              <a:gd name="connsiteY11" fmla="*/ 0 h 5486400"/>
              <a:gd name="connsiteX12" fmla="*/ 7516094 w 9416954"/>
              <a:gd name="connsiteY12" fmla="*/ 0 h 5486400"/>
              <a:gd name="connsiteX13" fmla="*/ 8502554 w 9416954"/>
              <a:gd name="connsiteY13" fmla="*/ 0 h 5486400"/>
              <a:gd name="connsiteX14" fmla="*/ 9416954 w 9416954"/>
              <a:gd name="connsiteY14" fmla="*/ 914400 h 5486400"/>
              <a:gd name="connsiteX15" fmla="*/ 9416954 w 9416954"/>
              <a:gd name="connsiteY15" fmla="*/ 1487424 h 5486400"/>
              <a:gd name="connsiteX16" fmla="*/ 9416954 w 9416954"/>
              <a:gd name="connsiteY16" fmla="*/ 2060448 h 5486400"/>
              <a:gd name="connsiteX17" fmla="*/ 9416954 w 9416954"/>
              <a:gd name="connsiteY17" fmla="*/ 2706624 h 5486400"/>
              <a:gd name="connsiteX18" fmla="*/ 9416954 w 9416954"/>
              <a:gd name="connsiteY18" fmla="*/ 3206496 h 5486400"/>
              <a:gd name="connsiteX19" fmla="*/ 9416954 w 9416954"/>
              <a:gd name="connsiteY19" fmla="*/ 3706368 h 5486400"/>
              <a:gd name="connsiteX20" fmla="*/ 9416954 w 9416954"/>
              <a:gd name="connsiteY20" fmla="*/ 4572000 h 5486400"/>
              <a:gd name="connsiteX21" fmla="*/ 8502554 w 9416954"/>
              <a:gd name="connsiteY21" fmla="*/ 5486400 h 5486400"/>
              <a:gd name="connsiteX22" fmla="*/ 7812722 w 9416954"/>
              <a:gd name="connsiteY22" fmla="*/ 5486400 h 5486400"/>
              <a:gd name="connsiteX23" fmla="*/ 7274653 w 9416954"/>
              <a:gd name="connsiteY23" fmla="*/ 5486400 h 5486400"/>
              <a:gd name="connsiteX24" fmla="*/ 6433057 w 9416954"/>
              <a:gd name="connsiteY24" fmla="*/ 5486400 h 5486400"/>
              <a:gd name="connsiteX25" fmla="*/ 5970870 w 9416954"/>
              <a:gd name="connsiteY25" fmla="*/ 5486400 h 5486400"/>
              <a:gd name="connsiteX26" fmla="*/ 5432801 w 9416954"/>
              <a:gd name="connsiteY26" fmla="*/ 5486400 h 5486400"/>
              <a:gd name="connsiteX27" fmla="*/ 4667087 w 9416954"/>
              <a:gd name="connsiteY27" fmla="*/ 5486400 h 5486400"/>
              <a:gd name="connsiteX28" fmla="*/ 3901373 w 9416954"/>
              <a:gd name="connsiteY28" fmla="*/ 5486400 h 5486400"/>
              <a:gd name="connsiteX29" fmla="*/ 3211541 w 9416954"/>
              <a:gd name="connsiteY29" fmla="*/ 5486400 h 5486400"/>
              <a:gd name="connsiteX30" fmla="*/ 2673472 w 9416954"/>
              <a:gd name="connsiteY30" fmla="*/ 5486400 h 5486400"/>
              <a:gd name="connsiteX31" fmla="*/ 1983640 w 9416954"/>
              <a:gd name="connsiteY31" fmla="*/ 5486400 h 5486400"/>
              <a:gd name="connsiteX32" fmla="*/ 1521452 w 9416954"/>
              <a:gd name="connsiteY32" fmla="*/ 5486400 h 5486400"/>
              <a:gd name="connsiteX33" fmla="*/ 914400 w 9416954"/>
              <a:gd name="connsiteY33" fmla="*/ 5486400 h 5486400"/>
              <a:gd name="connsiteX34" fmla="*/ 0 w 9416954"/>
              <a:gd name="connsiteY34" fmla="*/ 4572000 h 5486400"/>
              <a:gd name="connsiteX35" fmla="*/ 0 w 9416954"/>
              <a:gd name="connsiteY35" fmla="*/ 4072128 h 5486400"/>
              <a:gd name="connsiteX36" fmla="*/ 0 w 9416954"/>
              <a:gd name="connsiteY36" fmla="*/ 3425952 h 5486400"/>
              <a:gd name="connsiteX37" fmla="*/ 0 w 9416954"/>
              <a:gd name="connsiteY37" fmla="*/ 2889504 h 5486400"/>
              <a:gd name="connsiteX38" fmla="*/ 0 w 9416954"/>
              <a:gd name="connsiteY38" fmla="*/ 2243328 h 5486400"/>
              <a:gd name="connsiteX39" fmla="*/ 0 w 9416954"/>
              <a:gd name="connsiteY39" fmla="*/ 1560576 h 5486400"/>
              <a:gd name="connsiteX40" fmla="*/ 0 w 9416954"/>
              <a:gd name="connsiteY40" fmla="*/ 914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16954" h="5486400" fill="none" extrusionOk="0">
                <a:moveTo>
                  <a:pt x="0" y="914400"/>
                </a:moveTo>
                <a:cubicBezTo>
                  <a:pt x="-24348" y="419365"/>
                  <a:pt x="429192" y="105760"/>
                  <a:pt x="914400" y="0"/>
                </a:cubicBezTo>
                <a:cubicBezTo>
                  <a:pt x="1251822" y="-13250"/>
                  <a:pt x="1285613" y="24842"/>
                  <a:pt x="1604232" y="0"/>
                </a:cubicBezTo>
                <a:cubicBezTo>
                  <a:pt x="1922851" y="-24842"/>
                  <a:pt x="2031557" y="22710"/>
                  <a:pt x="2218183" y="0"/>
                </a:cubicBezTo>
                <a:cubicBezTo>
                  <a:pt x="2404809" y="-22710"/>
                  <a:pt x="2717732" y="16213"/>
                  <a:pt x="2908015" y="0"/>
                </a:cubicBezTo>
                <a:cubicBezTo>
                  <a:pt x="3098298" y="-16213"/>
                  <a:pt x="3325100" y="12720"/>
                  <a:pt x="3673729" y="0"/>
                </a:cubicBezTo>
                <a:cubicBezTo>
                  <a:pt x="4022358" y="-12720"/>
                  <a:pt x="3948057" y="-9925"/>
                  <a:pt x="4211798" y="0"/>
                </a:cubicBezTo>
                <a:cubicBezTo>
                  <a:pt x="4475539" y="9925"/>
                  <a:pt x="4587103" y="-30945"/>
                  <a:pt x="4901630" y="0"/>
                </a:cubicBezTo>
                <a:cubicBezTo>
                  <a:pt x="5216157" y="30945"/>
                  <a:pt x="5158955" y="16366"/>
                  <a:pt x="5363818" y="0"/>
                </a:cubicBezTo>
                <a:cubicBezTo>
                  <a:pt x="5568681" y="-16366"/>
                  <a:pt x="5721036" y="13900"/>
                  <a:pt x="5826005" y="0"/>
                </a:cubicBezTo>
                <a:cubicBezTo>
                  <a:pt x="5930974" y="-13900"/>
                  <a:pt x="6228417" y="-9210"/>
                  <a:pt x="6364074" y="0"/>
                </a:cubicBezTo>
                <a:cubicBezTo>
                  <a:pt x="6499731" y="9210"/>
                  <a:pt x="6751449" y="20576"/>
                  <a:pt x="7053906" y="0"/>
                </a:cubicBezTo>
                <a:cubicBezTo>
                  <a:pt x="7356363" y="-20576"/>
                  <a:pt x="7303707" y="-8922"/>
                  <a:pt x="7516094" y="0"/>
                </a:cubicBezTo>
                <a:cubicBezTo>
                  <a:pt x="7728481" y="8922"/>
                  <a:pt x="8019718" y="42609"/>
                  <a:pt x="8502554" y="0"/>
                </a:cubicBezTo>
                <a:cubicBezTo>
                  <a:pt x="8998562" y="-53434"/>
                  <a:pt x="9447464" y="483993"/>
                  <a:pt x="9416954" y="914400"/>
                </a:cubicBezTo>
                <a:cubicBezTo>
                  <a:pt x="9397833" y="1177060"/>
                  <a:pt x="9415100" y="1300993"/>
                  <a:pt x="9416954" y="1487424"/>
                </a:cubicBezTo>
                <a:cubicBezTo>
                  <a:pt x="9418808" y="1673855"/>
                  <a:pt x="9428917" y="1904710"/>
                  <a:pt x="9416954" y="2060448"/>
                </a:cubicBezTo>
                <a:cubicBezTo>
                  <a:pt x="9404991" y="2216186"/>
                  <a:pt x="9420893" y="2575327"/>
                  <a:pt x="9416954" y="2706624"/>
                </a:cubicBezTo>
                <a:cubicBezTo>
                  <a:pt x="9413015" y="2837921"/>
                  <a:pt x="9408162" y="3074028"/>
                  <a:pt x="9416954" y="3206496"/>
                </a:cubicBezTo>
                <a:cubicBezTo>
                  <a:pt x="9425746" y="3338964"/>
                  <a:pt x="9419938" y="3513749"/>
                  <a:pt x="9416954" y="3706368"/>
                </a:cubicBezTo>
                <a:cubicBezTo>
                  <a:pt x="9413970" y="3898987"/>
                  <a:pt x="9459185" y="4225336"/>
                  <a:pt x="9416954" y="4572000"/>
                </a:cubicBezTo>
                <a:cubicBezTo>
                  <a:pt x="9470203" y="5112719"/>
                  <a:pt x="9065516" y="5525856"/>
                  <a:pt x="8502554" y="5486400"/>
                </a:cubicBezTo>
                <a:cubicBezTo>
                  <a:pt x="8188311" y="5483340"/>
                  <a:pt x="8037361" y="5465785"/>
                  <a:pt x="7812722" y="5486400"/>
                </a:cubicBezTo>
                <a:cubicBezTo>
                  <a:pt x="7588083" y="5507015"/>
                  <a:pt x="7483770" y="5505582"/>
                  <a:pt x="7274653" y="5486400"/>
                </a:cubicBezTo>
                <a:cubicBezTo>
                  <a:pt x="7065536" y="5467218"/>
                  <a:pt x="6740291" y="5457670"/>
                  <a:pt x="6433057" y="5486400"/>
                </a:cubicBezTo>
                <a:cubicBezTo>
                  <a:pt x="6125823" y="5515130"/>
                  <a:pt x="6101377" y="5499929"/>
                  <a:pt x="5970870" y="5486400"/>
                </a:cubicBezTo>
                <a:cubicBezTo>
                  <a:pt x="5840363" y="5472871"/>
                  <a:pt x="5585211" y="5484464"/>
                  <a:pt x="5432801" y="5486400"/>
                </a:cubicBezTo>
                <a:cubicBezTo>
                  <a:pt x="5280391" y="5488336"/>
                  <a:pt x="4952759" y="5507468"/>
                  <a:pt x="4667087" y="5486400"/>
                </a:cubicBezTo>
                <a:cubicBezTo>
                  <a:pt x="4381415" y="5465332"/>
                  <a:pt x="4176693" y="5459222"/>
                  <a:pt x="3901373" y="5486400"/>
                </a:cubicBezTo>
                <a:cubicBezTo>
                  <a:pt x="3626053" y="5513578"/>
                  <a:pt x="3458620" y="5491775"/>
                  <a:pt x="3211541" y="5486400"/>
                </a:cubicBezTo>
                <a:cubicBezTo>
                  <a:pt x="2964462" y="5481025"/>
                  <a:pt x="2842157" y="5501832"/>
                  <a:pt x="2673472" y="5486400"/>
                </a:cubicBezTo>
                <a:cubicBezTo>
                  <a:pt x="2504787" y="5470968"/>
                  <a:pt x="2211609" y="5477868"/>
                  <a:pt x="1983640" y="5486400"/>
                </a:cubicBezTo>
                <a:cubicBezTo>
                  <a:pt x="1755671" y="5494932"/>
                  <a:pt x="1671445" y="5469989"/>
                  <a:pt x="1521452" y="5486400"/>
                </a:cubicBezTo>
                <a:cubicBezTo>
                  <a:pt x="1371459" y="5502811"/>
                  <a:pt x="1173926" y="5496071"/>
                  <a:pt x="914400" y="5486400"/>
                </a:cubicBezTo>
                <a:cubicBezTo>
                  <a:pt x="324507" y="5464310"/>
                  <a:pt x="-105828" y="5074154"/>
                  <a:pt x="0" y="4572000"/>
                </a:cubicBezTo>
                <a:cubicBezTo>
                  <a:pt x="-21166" y="4377856"/>
                  <a:pt x="21856" y="4275425"/>
                  <a:pt x="0" y="4072128"/>
                </a:cubicBezTo>
                <a:cubicBezTo>
                  <a:pt x="-21856" y="3868831"/>
                  <a:pt x="30849" y="3588858"/>
                  <a:pt x="0" y="3425952"/>
                </a:cubicBezTo>
                <a:cubicBezTo>
                  <a:pt x="-30849" y="3263046"/>
                  <a:pt x="-14139" y="3088384"/>
                  <a:pt x="0" y="2889504"/>
                </a:cubicBezTo>
                <a:cubicBezTo>
                  <a:pt x="14139" y="2690624"/>
                  <a:pt x="28438" y="2549373"/>
                  <a:pt x="0" y="2243328"/>
                </a:cubicBezTo>
                <a:cubicBezTo>
                  <a:pt x="-28438" y="1937283"/>
                  <a:pt x="12624" y="1862077"/>
                  <a:pt x="0" y="1560576"/>
                </a:cubicBezTo>
                <a:cubicBezTo>
                  <a:pt x="-12624" y="1259075"/>
                  <a:pt x="7829" y="1133646"/>
                  <a:pt x="0" y="914400"/>
                </a:cubicBezTo>
                <a:close/>
              </a:path>
              <a:path w="9416954" h="5486400" stroke="0" extrusionOk="0">
                <a:moveTo>
                  <a:pt x="0" y="914400"/>
                </a:moveTo>
                <a:cubicBezTo>
                  <a:pt x="109023" y="448648"/>
                  <a:pt x="389776" y="-112983"/>
                  <a:pt x="914400" y="0"/>
                </a:cubicBezTo>
                <a:cubicBezTo>
                  <a:pt x="1099210" y="5355"/>
                  <a:pt x="1217433" y="-15278"/>
                  <a:pt x="1452469" y="0"/>
                </a:cubicBezTo>
                <a:cubicBezTo>
                  <a:pt x="1687505" y="15278"/>
                  <a:pt x="1866818" y="-23442"/>
                  <a:pt x="1990538" y="0"/>
                </a:cubicBezTo>
                <a:cubicBezTo>
                  <a:pt x="2114258" y="23442"/>
                  <a:pt x="2458873" y="-13269"/>
                  <a:pt x="2756252" y="0"/>
                </a:cubicBezTo>
                <a:cubicBezTo>
                  <a:pt x="3053631" y="13269"/>
                  <a:pt x="3221581" y="-39166"/>
                  <a:pt x="3597847" y="0"/>
                </a:cubicBezTo>
                <a:cubicBezTo>
                  <a:pt x="3974114" y="39166"/>
                  <a:pt x="4070594" y="15129"/>
                  <a:pt x="4287679" y="0"/>
                </a:cubicBezTo>
                <a:cubicBezTo>
                  <a:pt x="4504764" y="-15129"/>
                  <a:pt x="4716384" y="22071"/>
                  <a:pt x="4901630" y="0"/>
                </a:cubicBezTo>
                <a:cubicBezTo>
                  <a:pt x="5086876" y="-22071"/>
                  <a:pt x="5187934" y="-18388"/>
                  <a:pt x="5363818" y="0"/>
                </a:cubicBezTo>
                <a:cubicBezTo>
                  <a:pt x="5539702" y="18388"/>
                  <a:pt x="5908526" y="22335"/>
                  <a:pt x="6053650" y="0"/>
                </a:cubicBezTo>
                <a:cubicBezTo>
                  <a:pt x="6198774" y="-22335"/>
                  <a:pt x="6466184" y="-31755"/>
                  <a:pt x="6743482" y="0"/>
                </a:cubicBezTo>
                <a:cubicBezTo>
                  <a:pt x="7020780" y="31755"/>
                  <a:pt x="7120782" y="13117"/>
                  <a:pt x="7281551" y="0"/>
                </a:cubicBezTo>
                <a:cubicBezTo>
                  <a:pt x="7442320" y="-13117"/>
                  <a:pt x="7574009" y="5477"/>
                  <a:pt x="7743739" y="0"/>
                </a:cubicBezTo>
                <a:cubicBezTo>
                  <a:pt x="7913469" y="-5477"/>
                  <a:pt x="8195153" y="-4871"/>
                  <a:pt x="8502554" y="0"/>
                </a:cubicBezTo>
                <a:cubicBezTo>
                  <a:pt x="8977766" y="6926"/>
                  <a:pt x="9356575" y="438684"/>
                  <a:pt x="9416954" y="914400"/>
                </a:cubicBezTo>
                <a:cubicBezTo>
                  <a:pt x="9430025" y="1186756"/>
                  <a:pt x="9434920" y="1279819"/>
                  <a:pt x="9416954" y="1597152"/>
                </a:cubicBezTo>
                <a:cubicBezTo>
                  <a:pt x="9398988" y="1914485"/>
                  <a:pt x="9430820" y="2012108"/>
                  <a:pt x="9416954" y="2206752"/>
                </a:cubicBezTo>
                <a:cubicBezTo>
                  <a:pt x="9403088" y="2401396"/>
                  <a:pt x="9415330" y="2625476"/>
                  <a:pt x="9416954" y="2779776"/>
                </a:cubicBezTo>
                <a:cubicBezTo>
                  <a:pt x="9418578" y="2934076"/>
                  <a:pt x="9423011" y="3077276"/>
                  <a:pt x="9416954" y="3279648"/>
                </a:cubicBezTo>
                <a:cubicBezTo>
                  <a:pt x="9410897" y="3482020"/>
                  <a:pt x="9423115" y="3729369"/>
                  <a:pt x="9416954" y="3925824"/>
                </a:cubicBezTo>
                <a:cubicBezTo>
                  <a:pt x="9410793" y="4122279"/>
                  <a:pt x="9442800" y="4253027"/>
                  <a:pt x="9416954" y="4572000"/>
                </a:cubicBezTo>
                <a:cubicBezTo>
                  <a:pt x="9410123" y="5066683"/>
                  <a:pt x="8927260" y="5554062"/>
                  <a:pt x="8502554" y="5486400"/>
                </a:cubicBezTo>
                <a:cubicBezTo>
                  <a:pt x="8338565" y="5488643"/>
                  <a:pt x="8105748" y="5482613"/>
                  <a:pt x="7888603" y="5486400"/>
                </a:cubicBezTo>
                <a:cubicBezTo>
                  <a:pt x="7671458" y="5490187"/>
                  <a:pt x="7270959" y="5478890"/>
                  <a:pt x="7047008" y="5486400"/>
                </a:cubicBezTo>
                <a:cubicBezTo>
                  <a:pt x="6823057" y="5493910"/>
                  <a:pt x="6502150" y="5458155"/>
                  <a:pt x="6357176" y="5486400"/>
                </a:cubicBezTo>
                <a:cubicBezTo>
                  <a:pt x="6212202" y="5514645"/>
                  <a:pt x="5956121" y="5498468"/>
                  <a:pt x="5591462" y="5486400"/>
                </a:cubicBezTo>
                <a:cubicBezTo>
                  <a:pt x="5226803" y="5474332"/>
                  <a:pt x="5248510" y="5502609"/>
                  <a:pt x="4977512" y="5486400"/>
                </a:cubicBezTo>
                <a:cubicBezTo>
                  <a:pt x="4706514" y="5470192"/>
                  <a:pt x="4373093" y="5450989"/>
                  <a:pt x="4211798" y="5486400"/>
                </a:cubicBezTo>
                <a:cubicBezTo>
                  <a:pt x="4050503" y="5521811"/>
                  <a:pt x="3776519" y="5476843"/>
                  <a:pt x="3597847" y="5486400"/>
                </a:cubicBezTo>
                <a:cubicBezTo>
                  <a:pt x="3419175" y="5495957"/>
                  <a:pt x="2988952" y="5522376"/>
                  <a:pt x="2756252" y="5486400"/>
                </a:cubicBezTo>
                <a:cubicBezTo>
                  <a:pt x="2523553" y="5450424"/>
                  <a:pt x="2412475" y="5491738"/>
                  <a:pt x="2294064" y="5486400"/>
                </a:cubicBezTo>
                <a:cubicBezTo>
                  <a:pt x="2175653" y="5481062"/>
                  <a:pt x="1926741" y="5498555"/>
                  <a:pt x="1755995" y="5486400"/>
                </a:cubicBezTo>
                <a:cubicBezTo>
                  <a:pt x="1585249" y="5474245"/>
                  <a:pt x="1121869" y="5496737"/>
                  <a:pt x="914400" y="5486400"/>
                </a:cubicBezTo>
                <a:cubicBezTo>
                  <a:pt x="363745" y="5579768"/>
                  <a:pt x="26578" y="5149824"/>
                  <a:pt x="0" y="4572000"/>
                </a:cubicBezTo>
                <a:cubicBezTo>
                  <a:pt x="29375" y="4269748"/>
                  <a:pt x="-22861" y="4234787"/>
                  <a:pt x="0" y="3962400"/>
                </a:cubicBezTo>
                <a:cubicBezTo>
                  <a:pt x="22861" y="3690013"/>
                  <a:pt x="-24111" y="3590117"/>
                  <a:pt x="0" y="3462528"/>
                </a:cubicBezTo>
                <a:cubicBezTo>
                  <a:pt x="24111" y="3334939"/>
                  <a:pt x="-9992" y="3172789"/>
                  <a:pt x="0" y="2926080"/>
                </a:cubicBezTo>
                <a:cubicBezTo>
                  <a:pt x="9992" y="2679371"/>
                  <a:pt x="20643" y="2575444"/>
                  <a:pt x="0" y="2426208"/>
                </a:cubicBezTo>
                <a:cubicBezTo>
                  <a:pt x="-20643" y="2276972"/>
                  <a:pt x="-16606" y="1986176"/>
                  <a:pt x="0" y="1780032"/>
                </a:cubicBezTo>
                <a:cubicBezTo>
                  <a:pt x="16606" y="1573888"/>
                  <a:pt x="39335" y="1297962"/>
                  <a:pt x="0" y="91440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D1437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 descr="Ảnh có chứa búp bê, đồ họa véc-tơ&#10;&#10;Mô tả được tạo tự động">
            <a:extLst>
              <a:ext uri="{FF2B5EF4-FFF2-40B4-BE49-F238E27FC236}">
                <a16:creationId xmlns:a16="http://schemas.microsoft.com/office/drawing/2014/main" id="{C5A71EF4-B076-6A67-314F-45C81F8825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30" b="96019" l="2083" r="24427">
                        <a14:foregroundMark x1="9427" y1="34815" x2="6719" y2="48148"/>
                        <a14:foregroundMark x1="8281" y1="34259" x2="5729" y2="35833"/>
                        <a14:foregroundMark x1="10729" y1="32870" x2="8177" y2="40093"/>
                        <a14:foregroundMark x1="8177" y1="40093" x2="7396" y2="45370"/>
                        <a14:foregroundMark x1="12969" y1="32593" x2="14896" y2="34444"/>
                        <a14:foregroundMark x1="14531" y1="33241" x2="19948" y2="61296"/>
                        <a14:foregroundMark x1="13438" y1="94352" x2="15573" y2="95278"/>
                        <a14:foregroundMark x1="9167" y1="94722" x2="9271" y2="96111"/>
                        <a14:foregroundMark x1="7708" y1="35648" x2="4792" y2="55370"/>
                        <a14:foregroundMark x1="4792" y1="55370" x2="3229" y2="59259"/>
                        <a14:foregroundMark x1="7396" y1="54352" x2="5365" y2="62500"/>
                        <a14:foregroundMark x1="7500" y1="52963" x2="2344" y2="68611"/>
                        <a14:foregroundMark x1="2135" y1="51389" x2="2135" y2="51389"/>
                        <a14:foregroundMark x1="2552" y1="49907" x2="3333" y2="51759"/>
                        <a14:foregroundMark x1="6042" y1="36204" x2="5260" y2="40185"/>
                        <a14:foregroundMark x1="7396" y1="32593" x2="13177" y2="30833"/>
                        <a14:foregroundMark x1="13177" y1="30833" x2="13333" y2="30833"/>
                        <a14:foregroundMark x1="11875" y1="29630" x2="13438" y2="31019"/>
                        <a14:foregroundMark x1="15208" y1="32037" x2="16563" y2="36574"/>
                        <a14:foregroundMark x1="17708" y1="41944" x2="17813" y2="58704"/>
                        <a14:foregroundMark x1="15990" y1="53148" x2="16563" y2="56296"/>
                        <a14:foregroundMark x1="19479" y1="47593" x2="20156" y2="51574"/>
                        <a14:foregroundMark x1="21615" y1="55556" x2="23177" y2="63241"/>
                        <a14:foregroundMark x1="23854" y1="68056" x2="24427" y2="70648"/>
                        <a14:foregroundMark x1="23177" y1="73426" x2="23854" y2="76389"/>
                        <a14:foregroundMark x1="17708" y1="38981" x2="17708" y2="38981"/>
                        <a14:foregroundMark x1="17135" y1="38426" x2="18021" y2="41204"/>
                        <a14:foregroundMark x1="2135" y1="71481" x2="3125" y2="70463"/>
                        <a14:foregroundMark x1="19375" y1="31852" x2="19375" y2="31852"/>
                        <a14:foregroundMark x1="20729" y1="38056" x2="20729" y2="3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04" r="73470"/>
          <a:stretch/>
        </p:blipFill>
        <p:spPr>
          <a:xfrm>
            <a:off x="-1588525" y="-124040"/>
            <a:ext cx="4572000" cy="7841849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DCCD6909-552A-7ED8-0BA8-FED4D4B7C258}"/>
              </a:ext>
            </a:extLst>
          </p:cNvPr>
          <p:cNvSpPr txBox="1"/>
          <p:nvPr/>
        </p:nvSpPr>
        <p:spPr>
          <a:xfrm>
            <a:off x="3088450" y="2631857"/>
            <a:ext cx="8585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n w="0"/>
                <a:ea typeface="LNTH-LuoLuoNotangYuanTi 1" pitchFamily="2" charset="-128"/>
                <a:cs typeface="LNTH-LuoLuoNotangYuanTi 1" pitchFamily="2" charset="-128"/>
              </a:rPr>
              <a:t>  </a:t>
            </a:r>
            <a:r>
              <a:rPr lang="vi-VN" sz="5000" dirty="0"/>
              <a:t>Để quan tâm đến hàng xóm láng giềng, Tin đã hỏi han khi bà Bảy bị bệnh và lấy nước mời bà uống.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ED87B73B-364F-D29A-CC0B-57777FA2BA9E}"/>
              </a:ext>
            </a:extLst>
          </p:cNvPr>
          <p:cNvSpPr txBox="1"/>
          <p:nvPr/>
        </p:nvSpPr>
        <p:spPr>
          <a:xfrm>
            <a:off x="2643460" y="711385"/>
            <a:ext cx="9236202" cy="198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500" b="1" dirty="0">
                <a:solidFill>
                  <a:srgbClr val="D1437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Tin đã làm gì để quan tâm đến hàng xóm láng </a:t>
            </a:r>
            <a:r>
              <a:rPr lang="en-US" sz="5500" b="1" dirty="0" err="1">
                <a:solidFill>
                  <a:srgbClr val="D1437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giềng</a:t>
            </a:r>
            <a:r>
              <a:rPr lang="en-US" sz="5500" b="1" dirty="0">
                <a:solidFill>
                  <a:srgbClr val="D1437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59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A3AE4C5-1EA5-8DF8-AA2B-6E1CD424FEA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70EF3A9-5A6B-A752-DC00-5A52EF76C7D9}"/>
                </a:ext>
              </a:extLst>
            </p:cNvPr>
            <p:cNvSpPr txBox="1"/>
            <p:nvPr/>
          </p:nvSpPr>
          <p:spPr>
            <a:xfrm>
              <a:off x="1652954" y="4754098"/>
              <a:ext cx="73654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Phan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Thị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Thiện</a:t>
              </a:r>
              <a:endParaRPr lang="en-US" dirty="0"/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6A5F2E81-4CF6-EBBC-6A17-D12572CEC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4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312443" y="3180891"/>
            <a:ext cx="12816888" cy="6637050"/>
            <a:chOff x="2876479" y="2773788"/>
            <a:chExt cx="6688426" cy="2945881"/>
          </a:xfrm>
        </p:grpSpPr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173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173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173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173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46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E447051-6589-CD3C-1DEA-D895B1200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Lưu Đồ: Thay đổi Tiến Trình 10">
            <a:extLst>
              <a:ext uri="{FF2B5EF4-FFF2-40B4-BE49-F238E27FC236}">
                <a16:creationId xmlns:a16="http://schemas.microsoft.com/office/drawing/2014/main" id="{EA649BAC-A00E-E55B-4AF9-727F4F1DF057}"/>
              </a:ext>
            </a:extLst>
          </p:cNvPr>
          <p:cNvSpPr/>
          <p:nvPr/>
        </p:nvSpPr>
        <p:spPr>
          <a:xfrm>
            <a:off x="150127" y="504967"/>
            <a:ext cx="9653516" cy="5513696"/>
          </a:xfrm>
          <a:custGeom>
            <a:avLst/>
            <a:gdLst>
              <a:gd name="connsiteX0" fmla="*/ 0 w 9653516"/>
              <a:gd name="connsiteY0" fmla="*/ 918949 h 5513696"/>
              <a:gd name="connsiteX1" fmla="*/ 918949 w 9653516"/>
              <a:gd name="connsiteY1" fmla="*/ 0 h 5513696"/>
              <a:gd name="connsiteX2" fmla="*/ 1413938 w 9653516"/>
              <a:gd name="connsiteY2" fmla="*/ 0 h 5513696"/>
              <a:gd name="connsiteX3" fmla="*/ 2143396 w 9653516"/>
              <a:gd name="connsiteY3" fmla="*/ 0 h 5513696"/>
              <a:gd name="connsiteX4" fmla="*/ 2638385 w 9653516"/>
              <a:gd name="connsiteY4" fmla="*/ 0 h 5513696"/>
              <a:gd name="connsiteX5" fmla="*/ 3289686 w 9653516"/>
              <a:gd name="connsiteY5" fmla="*/ 0 h 5513696"/>
              <a:gd name="connsiteX6" fmla="*/ 3706519 w 9653516"/>
              <a:gd name="connsiteY6" fmla="*/ 0 h 5513696"/>
              <a:gd name="connsiteX7" fmla="*/ 4123352 w 9653516"/>
              <a:gd name="connsiteY7" fmla="*/ 0 h 5513696"/>
              <a:gd name="connsiteX8" fmla="*/ 4618342 w 9653516"/>
              <a:gd name="connsiteY8" fmla="*/ 0 h 5513696"/>
              <a:gd name="connsiteX9" fmla="*/ 5269643 w 9653516"/>
              <a:gd name="connsiteY9" fmla="*/ 0 h 5513696"/>
              <a:gd name="connsiteX10" fmla="*/ 5686476 w 9653516"/>
              <a:gd name="connsiteY10" fmla="*/ 0 h 5513696"/>
              <a:gd name="connsiteX11" fmla="*/ 6337777 w 9653516"/>
              <a:gd name="connsiteY11" fmla="*/ 0 h 5513696"/>
              <a:gd name="connsiteX12" fmla="*/ 7145391 w 9653516"/>
              <a:gd name="connsiteY12" fmla="*/ 0 h 5513696"/>
              <a:gd name="connsiteX13" fmla="*/ 7796693 w 9653516"/>
              <a:gd name="connsiteY13" fmla="*/ 0 h 5513696"/>
              <a:gd name="connsiteX14" fmla="*/ 8734567 w 9653516"/>
              <a:gd name="connsiteY14" fmla="*/ 0 h 5513696"/>
              <a:gd name="connsiteX15" fmla="*/ 9653516 w 9653516"/>
              <a:gd name="connsiteY15" fmla="*/ 918949 h 5513696"/>
              <a:gd name="connsiteX16" fmla="*/ 9653516 w 9653516"/>
              <a:gd name="connsiteY16" fmla="*/ 1458066 h 5513696"/>
              <a:gd name="connsiteX17" fmla="*/ 9653516 w 9653516"/>
              <a:gd name="connsiteY17" fmla="*/ 1960425 h 5513696"/>
              <a:gd name="connsiteX18" fmla="*/ 9653516 w 9653516"/>
              <a:gd name="connsiteY18" fmla="*/ 2609816 h 5513696"/>
              <a:gd name="connsiteX19" fmla="*/ 9653516 w 9653516"/>
              <a:gd name="connsiteY19" fmla="*/ 3222449 h 5513696"/>
              <a:gd name="connsiteX20" fmla="*/ 9653516 w 9653516"/>
              <a:gd name="connsiteY20" fmla="*/ 3724808 h 5513696"/>
              <a:gd name="connsiteX21" fmla="*/ 9653516 w 9653516"/>
              <a:gd name="connsiteY21" fmla="*/ 4594747 h 5513696"/>
              <a:gd name="connsiteX22" fmla="*/ 8734567 w 9653516"/>
              <a:gd name="connsiteY22" fmla="*/ 5513696 h 5513696"/>
              <a:gd name="connsiteX23" fmla="*/ 8317734 w 9653516"/>
              <a:gd name="connsiteY23" fmla="*/ 5513696 h 5513696"/>
              <a:gd name="connsiteX24" fmla="*/ 7822745 w 9653516"/>
              <a:gd name="connsiteY24" fmla="*/ 5513696 h 5513696"/>
              <a:gd name="connsiteX25" fmla="*/ 7093287 w 9653516"/>
              <a:gd name="connsiteY25" fmla="*/ 5513696 h 5513696"/>
              <a:gd name="connsiteX26" fmla="*/ 6363830 w 9653516"/>
              <a:gd name="connsiteY26" fmla="*/ 5513696 h 5513696"/>
              <a:gd name="connsiteX27" fmla="*/ 5712528 w 9653516"/>
              <a:gd name="connsiteY27" fmla="*/ 5513696 h 5513696"/>
              <a:gd name="connsiteX28" fmla="*/ 5217539 w 9653516"/>
              <a:gd name="connsiteY28" fmla="*/ 5513696 h 5513696"/>
              <a:gd name="connsiteX29" fmla="*/ 4566237 w 9653516"/>
              <a:gd name="connsiteY29" fmla="*/ 5513696 h 5513696"/>
              <a:gd name="connsiteX30" fmla="*/ 4149404 w 9653516"/>
              <a:gd name="connsiteY30" fmla="*/ 5513696 h 5513696"/>
              <a:gd name="connsiteX31" fmla="*/ 3419947 w 9653516"/>
              <a:gd name="connsiteY31" fmla="*/ 5513696 h 5513696"/>
              <a:gd name="connsiteX32" fmla="*/ 2846801 w 9653516"/>
              <a:gd name="connsiteY32" fmla="*/ 5513696 h 5513696"/>
              <a:gd name="connsiteX33" fmla="*/ 2039188 w 9653516"/>
              <a:gd name="connsiteY33" fmla="*/ 5513696 h 5513696"/>
              <a:gd name="connsiteX34" fmla="*/ 918949 w 9653516"/>
              <a:gd name="connsiteY34" fmla="*/ 5513696 h 5513696"/>
              <a:gd name="connsiteX35" fmla="*/ 0 w 9653516"/>
              <a:gd name="connsiteY35" fmla="*/ 4594747 h 5513696"/>
              <a:gd name="connsiteX36" fmla="*/ 0 w 9653516"/>
              <a:gd name="connsiteY36" fmla="*/ 4055630 h 5513696"/>
              <a:gd name="connsiteX37" fmla="*/ 0 w 9653516"/>
              <a:gd name="connsiteY37" fmla="*/ 3369481 h 5513696"/>
              <a:gd name="connsiteX38" fmla="*/ 0 w 9653516"/>
              <a:gd name="connsiteY38" fmla="*/ 2830364 h 5513696"/>
              <a:gd name="connsiteX39" fmla="*/ 0 w 9653516"/>
              <a:gd name="connsiteY39" fmla="*/ 2254489 h 5513696"/>
              <a:gd name="connsiteX40" fmla="*/ 0 w 9653516"/>
              <a:gd name="connsiteY40" fmla="*/ 1715372 h 5513696"/>
              <a:gd name="connsiteX41" fmla="*/ 0 w 9653516"/>
              <a:gd name="connsiteY41" fmla="*/ 918949 h 551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653516" h="5513696" fill="none" extrusionOk="0">
                <a:moveTo>
                  <a:pt x="0" y="918949"/>
                </a:moveTo>
                <a:cubicBezTo>
                  <a:pt x="46589" y="303780"/>
                  <a:pt x="371358" y="60378"/>
                  <a:pt x="918949" y="0"/>
                </a:cubicBezTo>
                <a:cubicBezTo>
                  <a:pt x="1061911" y="23445"/>
                  <a:pt x="1196339" y="9817"/>
                  <a:pt x="1413938" y="0"/>
                </a:cubicBezTo>
                <a:cubicBezTo>
                  <a:pt x="1631537" y="-9817"/>
                  <a:pt x="1826552" y="8122"/>
                  <a:pt x="2143396" y="0"/>
                </a:cubicBezTo>
                <a:cubicBezTo>
                  <a:pt x="2460240" y="-8122"/>
                  <a:pt x="2475260" y="14761"/>
                  <a:pt x="2638385" y="0"/>
                </a:cubicBezTo>
                <a:cubicBezTo>
                  <a:pt x="2801510" y="-14761"/>
                  <a:pt x="3140481" y="-2465"/>
                  <a:pt x="3289686" y="0"/>
                </a:cubicBezTo>
                <a:cubicBezTo>
                  <a:pt x="3438891" y="2465"/>
                  <a:pt x="3577406" y="-13271"/>
                  <a:pt x="3706519" y="0"/>
                </a:cubicBezTo>
                <a:cubicBezTo>
                  <a:pt x="3835632" y="13271"/>
                  <a:pt x="3933971" y="14584"/>
                  <a:pt x="4123352" y="0"/>
                </a:cubicBezTo>
                <a:cubicBezTo>
                  <a:pt x="4312733" y="-14584"/>
                  <a:pt x="4513956" y="7687"/>
                  <a:pt x="4618342" y="0"/>
                </a:cubicBezTo>
                <a:cubicBezTo>
                  <a:pt x="4722728" y="-7687"/>
                  <a:pt x="4975056" y="-2968"/>
                  <a:pt x="5269643" y="0"/>
                </a:cubicBezTo>
                <a:cubicBezTo>
                  <a:pt x="5564230" y="2968"/>
                  <a:pt x="5599425" y="15184"/>
                  <a:pt x="5686476" y="0"/>
                </a:cubicBezTo>
                <a:cubicBezTo>
                  <a:pt x="5773527" y="-15184"/>
                  <a:pt x="6127270" y="6725"/>
                  <a:pt x="6337777" y="0"/>
                </a:cubicBezTo>
                <a:cubicBezTo>
                  <a:pt x="6548284" y="-6725"/>
                  <a:pt x="6977294" y="24966"/>
                  <a:pt x="7145391" y="0"/>
                </a:cubicBezTo>
                <a:cubicBezTo>
                  <a:pt x="7313488" y="-24966"/>
                  <a:pt x="7493964" y="28019"/>
                  <a:pt x="7796693" y="0"/>
                </a:cubicBezTo>
                <a:cubicBezTo>
                  <a:pt x="8099422" y="-28019"/>
                  <a:pt x="8384929" y="31535"/>
                  <a:pt x="8734567" y="0"/>
                </a:cubicBezTo>
                <a:cubicBezTo>
                  <a:pt x="9324885" y="-33541"/>
                  <a:pt x="9689458" y="320142"/>
                  <a:pt x="9653516" y="918949"/>
                </a:cubicBezTo>
                <a:cubicBezTo>
                  <a:pt x="9632040" y="1091785"/>
                  <a:pt x="9649238" y="1274267"/>
                  <a:pt x="9653516" y="1458066"/>
                </a:cubicBezTo>
                <a:cubicBezTo>
                  <a:pt x="9657794" y="1641865"/>
                  <a:pt x="9673954" y="1816860"/>
                  <a:pt x="9653516" y="1960425"/>
                </a:cubicBezTo>
                <a:cubicBezTo>
                  <a:pt x="9633078" y="2103990"/>
                  <a:pt x="9673818" y="2309766"/>
                  <a:pt x="9653516" y="2609816"/>
                </a:cubicBezTo>
                <a:cubicBezTo>
                  <a:pt x="9633214" y="2909866"/>
                  <a:pt x="9637654" y="2941675"/>
                  <a:pt x="9653516" y="3222449"/>
                </a:cubicBezTo>
                <a:cubicBezTo>
                  <a:pt x="9669378" y="3503223"/>
                  <a:pt x="9677503" y="3473936"/>
                  <a:pt x="9653516" y="3724808"/>
                </a:cubicBezTo>
                <a:cubicBezTo>
                  <a:pt x="9629529" y="3975680"/>
                  <a:pt x="9614557" y="4209291"/>
                  <a:pt x="9653516" y="4594747"/>
                </a:cubicBezTo>
                <a:cubicBezTo>
                  <a:pt x="9690855" y="5048281"/>
                  <a:pt x="9267472" y="5517966"/>
                  <a:pt x="8734567" y="5513696"/>
                </a:cubicBezTo>
                <a:cubicBezTo>
                  <a:pt x="8613504" y="5522562"/>
                  <a:pt x="8523378" y="5522136"/>
                  <a:pt x="8317734" y="5513696"/>
                </a:cubicBezTo>
                <a:cubicBezTo>
                  <a:pt x="8112090" y="5505256"/>
                  <a:pt x="8028771" y="5511453"/>
                  <a:pt x="7822745" y="5513696"/>
                </a:cubicBezTo>
                <a:cubicBezTo>
                  <a:pt x="7616719" y="5515939"/>
                  <a:pt x="7431371" y="5486038"/>
                  <a:pt x="7093287" y="5513696"/>
                </a:cubicBezTo>
                <a:cubicBezTo>
                  <a:pt x="6755203" y="5541354"/>
                  <a:pt x="6529885" y="5527606"/>
                  <a:pt x="6363830" y="5513696"/>
                </a:cubicBezTo>
                <a:cubicBezTo>
                  <a:pt x="6197775" y="5499786"/>
                  <a:pt x="6003479" y="5527674"/>
                  <a:pt x="5712528" y="5513696"/>
                </a:cubicBezTo>
                <a:cubicBezTo>
                  <a:pt x="5421577" y="5499718"/>
                  <a:pt x="5318047" y="5500386"/>
                  <a:pt x="5217539" y="5513696"/>
                </a:cubicBezTo>
                <a:cubicBezTo>
                  <a:pt x="5117031" y="5527006"/>
                  <a:pt x="4853443" y="5542524"/>
                  <a:pt x="4566237" y="5513696"/>
                </a:cubicBezTo>
                <a:cubicBezTo>
                  <a:pt x="4279031" y="5484868"/>
                  <a:pt x="4342534" y="5516179"/>
                  <a:pt x="4149404" y="5513696"/>
                </a:cubicBezTo>
                <a:cubicBezTo>
                  <a:pt x="3956274" y="5511213"/>
                  <a:pt x="3676212" y="5505957"/>
                  <a:pt x="3419947" y="5513696"/>
                </a:cubicBezTo>
                <a:cubicBezTo>
                  <a:pt x="3163682" y="5521435"/>
                  <a:pt x="3081292" y="5512612"/>
                  <a:pt x="2846801" y="5513696"/>
                </a:cubicBezTo>
                <a:cubicBezTo>
                  <a:pt x="2612310" y="5514780"/>
                  <a:pt x="2285427" y="5504393"/>
                  <a:pt x="2039188" y="5513696"/>
                </a:cubicBezTo>
                <a:cubicBezTo>
                  <a:pt x="1792949" y="5522999"/>
                  <a:pt x="1284591" y="5544975"/>
                  <a:pt x="918949" y="5513696"/>
                </a:cubicBezTo>
                <a:cubicBezTo>
                  <a:pt x="370212" y="5539263"/>
                  <a:pt x="3546" y="5069585"/>
                  <a:pt x="0" y="4594747"/>
                </a:cubicBezTo>
                <a:cubicBezTo>
                  <a:pt x="-5004" y="4329547"/>
                  <a:pt x="21419" y="4282656"/>
                  <a:pt x="0" y="4055630"/>
                </a:cubicBezTo>
                <a:cubicBezTo>
                  <a:pt x="-21419" y="3828604"/>
                  <a:pt x="-11824" y="3603632"/>
                  <a:pt x="0" y="3369481"/>
                </a:cubicBezTo>
                <a:cubicBezTo>
                  <a:pt x="11824" y="3135330"/>
                  <a:pt x="15485" y="2962332"/>
                  <a:pt x="0" y="2830364"/>
                </a:cubicBezTo>
                <a:cubicBezTo>
                  <a:pt x="-15485" y="2698396"/>
                  <a:pt x="25572" y="2470560"/>
                  <a:pt x="0" y="2254489"/>
                </a:cubicBezTo>
                <a:cubicBezTo>
                  <a:pt x="-25572" y="2038418"/>
                  <a:pt x="-13639" y="1972257"/>
                  <a:pt x="0" y="1715372"/>
                </a:cubicBezTo>
                <a:cubicBezTo>
                  <a:pt x="13639" y="1458487"/>
                  <a:pt x="19753" y="1262987"/>
                  <a:pt x="0" y="918949"/>
                </a:cubicBezTo>
                <a:close/>
              </a:path>
              <a:path w="9653516" h="5513696" stroke="0" extrusionOk="0">
                <a:moveTo>
                  <a:pt x="0" y="918949"/>
                </a:moveTo>
                <a:cubicBezTo>
                  <a:pt x="87510" y="442938"/>
                  <a:pt x="398404" y="-75010"/>
                  <a:pt x="918949" y="0"/>
                </a:cubicBezTo>
                <a:cubicBezTo>
                  <a:pt x="1160286" y="-24702"/>
                  <a:pt x="1186301" y="3651"/>
                  <a:pt x="1413938" y="0"/>
                </a:cubicBezTo>
                <a:cubicBezTo>
                  <a:pt x="1641575" y="-3651"/>
                  <a:pt x="1770332" y="-327"/>
                  <a:pt x="1908927" y="0"/>
                </a:cubicBezTo>
                <a:cubicBezTo>
                  <a:pt x="2047522" y="327"/>
                  <a:pt x="2353889" y="33676"/>
                  <a:pt x="2638385" y="0"/>
                </a:cubicBezTo>
                <a:cubicBezTo>
                  <a:pt x="2922881" y="-33676"/>
                  <a:pt x="3182143" y="-15062"/>
                  <a:pt x="3445999" y="0"/>
                </a:cubicBezTo>
                <a:cubicBezTo>
                  <a:pt x="3709855" y="15062"/>
                  <a:pt x="3801120" y="-2537"/>
                  <a:pt x="4097300" y="0"/>
                </a:cubicBezTo>
                <a:cubicBezTo>
                  <a:pt x="4393480" y="2537"/>
                  <a:pt x="4404478" y="25185"/>
                  <a:pt x="4670446" y="0"/>
                </a:cubicBezTo>
                <a:cubicBezTo>
                  <a:pt x="4936414" y="-25185"/>
                  <a:pt x="4893203" y="-11269"/>
                  <a:pt x="5087279" y="0"/>
                </a:cubicBezTo>
                <a:cubicBezTo>
                  <a:pt x="5281355" y="11269"/>
                  <a:pt x="5480449" y="-14054"/>
                  <a:pt x="5738580" y="0"/>
                </a:cubicBezTo>
                <a:cubicBezTo>
                  <a:pt x="5996711" y="14054"/>
                  <a:pt x="6216278" y="2824"/>
                  <a:pt x="6389882" y="0"/>
                </a:cubicBezTo>
                <a:cubicBezTo>
                  <a:pt x="6563486" y="-2824"/>
                  <a:pt x="6699533" y="8132"/>
                  <a:pt x="6884871" y="0"/>
                </a:cubicBezTo>
                <a:cubicBezTo>
                  <a:pt x="7070209" y="-8132"/>
                  <a:pt x="7197984" y="-20585"/>
                  <a:pt x="7301704" y="0"/>
                </a:cubicBezTo>
                <a:cubicBezTo>
                  <a:pt x="7405424" y="20585"/>
                  <a:pt x="7522097" y="-6023"/>
                  <a:pt x="7718537" y="0"/>
                </a:cubicBezTo>
                <a:cubicBezTo>
                  <a:pt x="7914977" y="6023"/>
                  <a:pt x="8456515" y="17332"/>
                  <a:pt x="8734567" y="0"/>
                </a:cubicBezTo>
                <a:cubicBezTo>
                  <a:pt x="9216734" y="-21393"/>
                  <a:pt x="9727195" y="366631"/>
                  <a:pt x="9653516" y="918949"/>
                </a:cubicBezTo>
                <a:cubicBezTo>
                  <a:pt x="9674618" y="1130461"/>
                  <a:pt x="9650559" y="1203936"/>
                  <a:pt x="9653516" y="1458066"/>
                </a:cubicBezTo>
                <a:cubicBezTo>
                  <a:pt x="9656473" y="1712196"/>
                  <a:pt x="9678822" y="1857135"/>
                  <a:pt x="9653516" y="2033941"/>
                </a:cubicBezTo>
                <a:cubicBezTo>
                  <a:pt x="9628210" y="2210748"/>
                  <a:pt x="9648855" y="2378575"/>
                  <a:pt x="9653516" y="2536300"/>
                </a:cubicBezTo>
                <a:cubicBezTo>
                  <a:pt x="9658177" y="2694025"/>
                  <a:pt x="9622525" y="2937946"/>
                  <a:pt x="9653516" y="3185691"/>
                </a:cubicBezTo>
                <a:cubicBezTo>
                  <a:pt x="9684507" y="3433436"/>
                  <a:pt x="9630512" y="3653903"/>
                  <a:pt x="9653516" y="3871840"/>
                </a:cubicBezTo>
                <a:cubicBezTo>
                  <a:pt x="9676520" y="4089777"/>
                  <a:pt x="9658271" y="4266536"/>
                  <a:pt x="9653516" y="4594747"/>
                </a:cubicBezTo>
                <a:cubicBezTo>
                  <a:pt x="9764924" y="5061680"/>
                  <a:pt x="9262358" y="5525396"/>
                  <a:pt x="8734567" y="5513696"/>
                </a:cubicBezTo>
                <a:cubicBezTo>
                  <a:pt x="8414172" y="5533694"/>
                  <a:pt x="8389442" y="5486078"/>
                  <a:pt x="8083265" y="5513696"/>
                </a:cubicBezTo>
                <a:cubicBezTo>
                  <a:pt x="7777088" y="5541314"/>
                  <a:pt x="7713161" y="5512880"/>
                  <a:pt x="7431964" y="5513696"/>
                </a:cubicBezTo>
                <a:cubicBezTo>
                  <a:pt x="7150767" y="5514512"/>
                  <a:pt x="6907604" y="5548170"/>
                  <a:pt x="6702506" y="5513696"/>
                </a:cubicBezTo>
                <a:cubicBezTo>
                  <a:pt x="6497408" y="5479222"/>
                  <a:pt x="6281503" y="5538666"/>
                  <a:pt x="6129361" y="5513696"/>
                </a:cubicBezTo>
                <a:cubicBezTo>
                  <a:pt x="5977220" y="5488726"/>
                  <a:pt x="5656379" y="5500385"/>
                  <a:pt x="5399903" y="5513696"/>
                </a:cubicBezTo>
                <a:cubicBezTo>
                  <a:pt x="5143427" y="5527007"/>
                  <a:pt x="5029275" y="5517756"/>
                  <a:pt x="4826758" y="5513696"/>
                </a:cubicBezTo>
                <a:cubicBezTo>
                  <a:pt x="4624242" y="5509636"/>
                  <a:pt x="4415010" y="5480751"/>
                  <a:pt x="4019144" y="5513696"/>
                </a:cubicBezTo>
                <a:cubicBezTo>
                  <a:pt x="3623278" y="5546641"/>
                  <a:pt x="3727234" y="5528811"/>
                  <a:pt x="3602311" y="5513696"/>
                </a:cubicBezTo>
                <a:cubicBezTo>
                  <a:pt x="3477388" y="5498581"/>
                  <a:pt x="3342616" y="5523927"/>
                  <a:pt x="3107322" y="5513696"/>
                </a:cubicBezTo>
                <a:cubicBezTo>
                  <a:pt x="2872028" y="5503465"/>
                  <a:pt x="2643963" y="5520496"/>
                  <a:pt x="2456021" y="5513696"/>
                </a:cubicBezTo>
                <a:cubicBezTo>
                  <a:pt x="2268079" y="5506896"/>
                  <a:pt x="2137493" y="5510702"/>
                  <a:pt x="1882875" y="5513696"/>
                </a:cubicBezTo>
                <a:cubicBezTo>
                  <a:pt x="1628257" y="5516690"/>
                  <a:pt x="1385701" y="5498890"/>
                  <a:pt x="918949" y="5513696"/>
                </a:cubicBezTo>
                <a:cubicBezTo>
                  <a:pt x="502815" y="5552571"/>
                  <a:pt x="-46738" y="5115407"/>
                  <a:pt x="0" y="4594747"/>
                </a:cubicBezTo>
                <a:cubicBezTo>
                  <a:pt x="-11268" y="4280140"/>
                  <a:pt x="-9495" y="4215015"/>
                  <a:pt x="0" y="3945356"/>
                </a:cubicBezTo>
                <a:cubicBezTo>
                  <a:pt x="9495" y="3675697"/>
                  <a:pt x="-10031" y="3626735"/>
                  <a:pt x="0" y="3442997"/>
                </a:cubicBezTo>
                <a:cubicBezTo>
                  <a:pt x="10031" y="3259259"/>
                  <a:pt x="-11405" y="3053620"/>
                  <a:pt x="0" y="2793606"/>
                </a:cubicBezTo>
                <a:cubicBezTo>
                  <a:pt x="11405" y="2533592"/>
                  <a:pt x="12602" y="2347659"/>
                  <a:pt x="0" y="2107457"/>
                </a:cubicBezTo>
                <a:cubicBezTo>
                  <a:pt x="-12602" y="1867255"/>
                  <a:pt x="14523" y="1788843"/>
                  <a:pt x="0" y="1605098"/>
                </a:cubicBezTo>
                <a:cubicBezTo>
                  <a:pt x="-14523" y="1421353"/>
                  <a:pt x="-21674" y="1200446"/>
                  <a:pt x="0" y="91894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 descr="Ảnh có chứa búp bê, đồ họa véc-tơ&#10;&#10;Mô tả được tạo tự động">
            <a:extLst>
              <a:ext uri="{FF2B5EF4-FFF2-40B4-BE49-F238E27FC236}">
                <a16:creationId xmlns:a16="http://schemas.microsoft.com/office/drawing/2014/main" id="{C5A71EF4-B076-6A67-314F-45C81F8825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00" b="97963" l="46042" r="68698">
                        <a14:foregroundMark x1="68698" y1="62778" x2="68281" y2="64722"/>
                        <a14:foregroundMark x1="46042" y1="85370" x2="46979" y2="88981"/>
                        <a14:foregroundMark x1="55365" y1="95833" x2="54819" y2="97009"/>
                        <a14:foregroundMark x1="47448" y1="36944" x2="47448" y2="36944"/>
                        <a14:foregroundMark x1="46719" y1="41296" x2="46719" y2="41296"/>
                        <a14:backgroundMark x1="54115" y1="97963" x2="55000" y2="99630"/>
                        <a14:backgroundMark x1="55156" y1="97870" x2="54688" y2="9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49" t="27567" r="29521" b="-403"/>
          <a:stretch/>
        </p:blipFill>
        <p:spPr>
          <a:xfrm>
            <a:off x="8759587" y="-302678"/>
            <a:ext cx="5229367" cy="8075681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C4D5606B-41DD-D599-C9F1-6A633EA5CC14}"/>
              </a:ext>
            </a:extLst>
          </p:cNvPr>
          <p:cNvSpPr txBox="1"/>
          <p:nvPr/>
        </p:nvSpPr>
        <p:spPr>
          <a:xfrm>
            <a:off x="508119" y="2888652"/>
            <a:ext cx="85853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n w="0"/>
                <a:ea typeface="LNTH-LuoLuoNotangYuanTi 1" pitchFamily="2" charset="-128"/>
                <a:cs typeface="LNTH-LuoLuoNotangYuanTi 1" pitchFamily="2" charset="-128"/>
              </a:rPr>
              <a:t>   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Việc làm của Tin đã giúp bà Bảy </a:t>
            </a:r>
            <a:r>
              <a:rPr lang="vi-VN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khoẻ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 lại và khiến bà rất cảm động.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ACAEE26-C357-9A23-E6C4-9EBEB917D1EC}"/>
              </a:ext>
            </a:extLst>
          </p:cNvPr>
          <p:cNvSpPr txBox="1"/>
          <p:nvPr/>
        </p:nvSpPr>
        <p:spPr>
          <a:xfrm>
            <a:off x="35446" y="486964"/>
            <a:ext cx="9882876" cy="2497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n-US" sz="7000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 làm của Tin đã mang lại lợi ích gì?</a:t>
            </a:r>
            <a:endParaRPr lang="en-US" sz="7000" b="1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076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E447051-6589-CD3C-1DEA-D895B1200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Lưu Đồ: Thay đổi Tiến Trình 10">
            <a:extLst>
              <a:ext uri="{FF2B5EF4-FFF2-40B4-BE49-F238E27FC236}">
                <a16:creationId xmlns:a16="http://schemas.microsoft.com/office/drawing/2014/main" id="{EA649BAC-A00E-E55B-4AF9-727F4F1DF057}"/>
              </a:ext>
            </a:extLst>
          </p:cNvPr>
          <p:cNvSpPr/>
          <p:nvPr/>
        </p:nvSpPr>
        <p:spPr>
          <a:xfrm>
            <a:off x="2706808" y="535674"/>
            <a:ext cx="9262280" cy="5346511"/>
          </a:xfrm>
          <a:custGeom>
            <a:avLst/>
            <a:gdLst>
              <a:gd name="connsiteX0" fmla="*/ 0 w 9262280"/>
              <a:gd name="connsiteY0" fmla="*/ 891085 h 5346511"/>
              <a:gd name="connsiteX1" fmla="*/ 891085 w 9262280"/>
              <a:gd name="connsiteY1" fmla="*/ 0 h 5346511"/>
              <a:gd name="connsiteX2" fmla="*/ 1571095 w 9262280"/>
              <a:gd name="connsiteY2" fmla="*/ 0 h 5346511"/>
              <a:gd name="connsiteX3" fmla="*/ 2176304 w 9262280"/>
              <a:gd name="connsiteY3" fmla="*/ 0 h 5346511"/>
              <a:gd name="connsiteX4" fmla="*/ 2856314 w 9262280"/>
              <a:gd name="connsiteY4" fmla="*/ 0 h 5346511"/>
              <a:gd name="connsiteX5" fmla="*/ 3611125 w 9262280"/>
              <a:gd name="connsiteY5" fmla="*/ 0 h 5346511"/>
              <a:gd name="connsiteX6" fmla="*/ 4141533 w 9262280"/>
              <a:gd name="connsiteY6" fmla="*/ 0 h 5346511"/>
              <a:gd name="connsiteX7" fmla="*/ 4821543 w 9262280"/>
              <a:gd name="connsiteY7" fmla="*/ 0 h 5346511"/>
              <a:gd name="connsiteX8" fmla="*/ 5277150 w 9262280"/>
              <a:gd name="connsiteY8" fmla="*/ 0 h 5346511"/>
              <a:gd name="connsiteX9" fmla="*/ 5732756 w 9262280"/>
              <a:gd name="connsiteY9" fmla="*/ 0 h 5346511"/>
              <a:gd name="connsiteX10" fmla="*/ 6263164 w 9262280"/>
              <a:gd name="connsiteY10" fmla="*/ 0 h 5346511"/>
              <a:gd name="connsiteX11" fmla="*/ 6943174 w 9262280"/>
              <a:gd name="connsiteY11" fmla="*/ 0 h 5346511"/>
              <a:gd name="connsiteX12" fmla="*/ 7398781 w 9262280"/>
              <a:gd name="connsiteY12" fmla="*/ 0 h 5346511"/>
              <a:gd name="connsiteX13" fmla="*/ 8371195 w 9262280"/>
              <a:gd name="connsiteY13" fmla="*/ 0 h 5346511"/>
              <a:gd name="connsiteX14" fmla="*/ 9262280 w 9262280"/>
              <a:gd name="connsiteY14" fmla="*/ 891085 h 5346511"/>
              <a:gd name="connsiteX15" fmla="*/ 9262280 w 9262280"/>
              <a:gd name="connsiteY15" fmla="*/ 1449498 h 5346511"/>
              <a:gd name="connsiteX16" fmla="*/ 9262280 w 9262280"/>
              <a:gd name="connsiteY16" fmla="*/ 2007912 h 5346511"/>
              <a:gd name="connsiteX17" fmla="*/ 9262280 w 9262280"/>
              <a:gd name="connsiteY17" fmla="*/ 2637612 h 5346511"/>
              <a:gd name="connsiteX18" fmla="*/ 9262280 w 9262280"/>
              <a:gd name="connsiteY18" fmla="*/ 3124739 h 5346511"/>
              <a:gd name="connsiteX19" fmla="*/ 9262280 w 9262280"/>
              <a:gd name="connsiteY19" fmla="*/ 3611865 h 5346511"/>
              <a:gd name="connsiteX20" fmla="*/ 9262280 w 9262280"/>
              <a:gd name="connsiteY20" fmla="*/ 4455426 h 5346511"/>
              <a:gd name="connsiteX21" fmla="*/ 8371195 w 9262280"/>
              <a:gd name="connsiteY21" fmla="*/ 5346511 h 5346511"/>
              <a:gd name="connsiteX22" fmla="*/ 7691185 w 9262280"/>
              <a:gd name="connsiteY22" fmla="*/ 5346511 h 5346511"/>
              <a:gd name="connsiteX23" fmla="*/ 7160777 w 9262280"/>
              <a:gd name="connsiteY23" fmla="*/ 5346511 h 5346511"/>
              <a:gd name="connsiteX24" fmla="*/ 6331165 w 9262280"/>
              <a:gd name="connsiteY24" fmla="*/ 5346511 h 5346511"/>
              <a:gd name="connsiteX25" fmla="*/ 5875558 w 9262280"/>
              <a:gd name="connsiteY25" fmla="*/ 5346511 h 5346511"/>
              <a:gd name="connsiteX26" fmla="*/ 5345151 w 9262280"/>
              <a:gd name="connsiteY26" fmla="*/ 5346511 h 5346511"/>
              <a:gd name="connsiteX27" fmla="*/ 4590339 w 9262280"/>
              <a:gd name="connsiteY27" fmla="*/ 5346511 h 5346511"/>
              <a:gd name="connsiteX28" fmla="*/ 3835528 w 9262280"/>
              <a:gd name="connsiteY28" fmla="*/ 5346511 h 5346511"/>
              <a:gd name="connsiteX29" fmla="*/ 3155518 w 9262280"/>
              <a:gd name="connsiteY29" fmla="*/ 5346511 h 5346511"/>
              <a:gd name="connsiteX30" fmla="*/ 2625110 w 9262280"/>
              <a:gd name="connsiteY30" fmla="*/ 5346511 h 5346511"/>
              <a:gd name="connsiteX31" fmla="*/ 1945100 w 9262280"/>
              <a:gd name="connsiteY31" fmla="*/ 5346511 h 5346511"/>
              <a:gd name="connsiteX32" fmla="*/ 1489494 w 9262280"/>
              <a:gd name="connsiteY32" fmla="*/ 5346511 h 5346511"/>
              <a:gd name="connsiteX33" fmla="*/ 891085 w 9262280"/>
              <a:gd name="connsiteY33" fmla="*/ 5346511 h 5346511"/>
              <a:gd name="connsiteX34" fmla="*/ 0 w 9262280"/>
              <a:gd name="connsiteY34" fmla="*/ 4455426 h 5346511"/>
              <a:gd name="connsiteX35" fmla="*/ 0 w 9262280"/>
              <a:gd name="connsiteY35" fmla="*/ 3968299 h 5346511"/>
              <a:gd name="connsiteX36" fmla="*/ 0 w 9262280"/>
              <a:gd name="connsiteY36" fmla="*/ 3338599 h 5346511"/>
              <a:gd name="connsiteX37" fmla="*/ 0 w 9262280"/>
              <a:gd name="connsiteY37" fmla="*/ 2815829 h 5346511"/>
              <a:gd name="connsiteX38" fmla="*/ 0 w 9262280"/>
              <a:gd name="connsiteY38" fmla="*/ 2186129 h 5346511"/>
              <a:gd name="connsiteX39" fmla="*/ 0 w 9262280"/>
              <a:gd name="connsiteY39" fmla="*/ 1520785 h 5346511"/>
              <a:gd name="connsiteX40" fmla="*/ 0 w 9262280"/>
              <a:gd name="connsiteY40" fmla="*/ 891085 h 53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62280" h="5346511" fill="none" extrusionOk="0">
                <a:moveTo>
                  <a:pt x="0" y="891085"/>
                </a:moveTo>
                <a:cubicBezTo>
                  <a:pt x="-40538" y="415559"/>
                  <a:pt x="411080" y="64777"/>
                  <a:pt x="891085" y="0"/>
                </a:cubicBezTo>
                <a:cubicBezTo>
                  <a:pt x="1099919" y="-12475"/>
                  <a:pt x="1328747" y="-19204"/>
                  <a:pt x="1571095" y="0"/>
                </a:cubicBezTo>
                <a:cubicBezTo>
                  <a:pt x="1813443" y="19204"/>
                  <a:pt x="1939504" y="-19909"/>
                  <a:pt x="2176304" y="0"/>
                </a:cubicBezTo>
                <a:cubicBezTo>
                  <a:pt x="2413104" y="19909"/>
                  <a:pt x="2703196" y="29947"/>
                  <a:pt x="2856314" y="0"/>
                </a:cubicBezTo>
                <a:cubicBezTo>
                  <a:pt x="3009432" y="-29947"/>
                  <a:pt x="3291982" y="-13448"/>
                  <a:pt x="3611125" y="0"/>
                </a:cubicBezTo>
                <a:cubicBezTo>
                  <a:pt x="3930268" y="13448"/>
                  <a:pt x="4034406" y="557"/>
                  <a:pt x="4141533" y="0"/>
                </a:cubicBezTo>
                <a:cubicBezTo>
                  <a:pt x="4248660" y="-557"/>
                  <a:pt x="4617734" y="-3648"/>
                  <a:pt x="4821543" y="0"/>
                </a:cubicBezTo>
                <a:cubicBezTo>
                  <a:pt x="5025352" y="3648"/>
                  <a:pt x="5090253" y="-18255"/>
                  <a:pt x="5277150" y="0"/>
                </a:cubicBezTo>
                <a:cubicBezTo>
                  <a:pt x="5464047" y="18255"/>
                  <a:pt x="5621318" y="-13918"/>
                  <a:pt x="5732756" y="0"/>
                </a:cubicBezTo>
                <a:cubicBezTo>
                  <a:pt x="5844194" y="13918"/>
                  <a:pt x="6125537" y="18723"/>
                  <a:pt x="6263164" y="0"/>
                </a:cubicBezTo>
                <a:cubicBezTo>
                  <a:pt x="6400791" y="-18723"/>
                  <a:pt x="6608668" y="-31758"/>
                  <a:pt x="6943174" y="0"/>
                </a:cubicBezTo>
                <a:cubicBezTo>
                  <a:pt x="7277680" y="31758"/>
                  <a:pt x="7260604" y="18568"/>
                  <a:pt x="7398781" y="0"/>
                </a:cubicBezTo>
                <a:cubicBezTo>
                  <a:pt x="7536958" y="-18568"/>
                  <a:pt x="7958896" y="35600"/>
                  <a:pt x="8371195" y="0"/>
                </a:cubicBezTo>
                <a:cubicBezTo>
                  <a:pt x="8857812" y="-32745"/>
                  <a:pt x="9269789" y="417314"/>
                  <a:pt x="9262280" y="891085"/>
                </a:cubicBezTo>
                <a:cubicBezTo>
                  <a:pt x="9281600" y="1104531"/>
                  <a:pt x="9261637" y="1200188"/>
                  <a:pt x="9262280" y="1449498"/>
                </a:cubicBezTo>
                <a:cubicBezTo>
                  <a:pt x="9262923" y="1698808"/>
                  <a:pt x="9286789" y="1837336"/>
                  <a:pt x="9262280" y="2007912"/>
                </a:cubicBezTo>
                <a:cubicBezTo>
                  <a:pt x="9237771" y="2178488"/>
                  <a:pt x="9262402" y="2352716"/>
                  <a:pt x="9262280" y="2637612"/>
                </a:cubicBezTo>
                <a:cubicBezTo>
                  <a:pt x="9262158" y="2922508"/>
                  <a:pt x="9252968" y="2931436"/>
                  <a:pt x="9262280" y="3124739"/>
                </a:cubicBezTo>
                <a:cubicBezTo>
                  <a:pt x="9271592" y="3318042"/>
                  <a:pt x="9243845" y="3411081"/>
                  <a:pt x="9262280" y="3611865"/>
                </a:cubicBezTo>
                <a:cubicBezTo>
                  <a:pt x="9280715" y="3812649"/>
                  <a:pt x="9296101" y="4273044"/>
                  <a:pt x="9262280" y="4455426"/>
                </a:cubicBezTo>
                <a:cubicBezTo>
                  <a:pt x="9311800" y="4980768"/>
                  <a:pt x="8889918" y="5364614"/>
                  <a:pt x="8371195" y="5346511"/>
                </a:cubicBezTo>
                <a:cubicBezTo>
                  <a:pt x="8178317" y="5349083"/>
                  <a:pt x="7997389" y="5359169"/>
                  <a:pt x="7691185" y="5346511"/>
                </a:cubicBezTo>
                <a:cubicBezTo>
                  <a:pt x="7384981" y="5333854"/>
                  <a:pt x="7408363" y="5365556"/>
                  <a:pt x="7160777" y="5346511"/>
                </a:cubicBezTo>
                <a:cubicBezTo>
                  <a:pt x="6913191" y="5327466"/>
                  <a:pt x="6611870" y="5347438"/>
                  <a:pt x="6331165" y="5346511"/>
                </a:cubicBezTo>
                <a:cubicBezTo>
                  <a:pt x="6050460" y="5345584"/>
                  <a:pt x="6008721" y="5333380"/>
                  <a:pt x="5875558" y="5346511"/>
                </a:cubicBezTo>
                <a:cubicBezTo>
                  <a:pt x="5742395" y="5359642"/>
                  <a:pt x="5475427" y="5343398"/>
                  <a:pt x="5345151" y="5346511"/>
                </a:cubicBezTo>
                <a:cubicBezTo>
                  <a:pt x="5214875" y="5349624"/>
                  <a:pt x="4961673" y="5362186"/>
                  <a:pt x="4590339" y="5346511"/>
                </a:cubicBezTo>
                <a:cubicBezTo>
                  <a:pt x="4219005" y="5330836"/>
                  <a:pt x="4042077" y="5327086"/>
                  <a:pt x="3835528" y="5346511"/>
                </a:cubicBezTo>
                <a:cubicBezTo>
                  <a:pt x="3628979" y="5365936"/>
                  <a:pt x="3414821" y="5343193"/>
                  <a:pt x="3155518" y="5346511"/>
                </a:cubicBezTo>
                <a:cubicBezTo>
                  <a:pt x="2896215" y="5349830"/>
                  <a:pt x="2828481" y="5327792"/>
                  <a:pt x="2625110" y="5346511"/>
                </a:cubicBezTo>
                <a:cubicBezTo>
                  <a:pt x="2421739" y="5365230"/>
                  <a:pt x="2176420" y="5336016"/>
                  <a:pt x="1945100" y="5346511"/>
                </a:cubicBezTo>
                <a:cubicBezTo>
                  <a:pt x="1713780" y="5357007"/>
                  <a:pt x="1596459" y="5353607"/>
                  <a:pt x="1489494" y="5346511"/>
                </a:cubicBezTo>
                <a:cubicBezTo>
                  <a:pt x="1382529" y="5339415"/>
                  <a:pt x="1179605" y="5360184"/>
                  <a:pt x="891085" y="5346511"/>
                </a:cubicBezTo>
                <a:cubicBezTo>
                  <a:pt x="372765" y="5339696"/>
                  <a:pt x="-65056" y="4945804"/>
                  <a:pt x="0" y="4455426"/>
                </a:cubicBezTo>
                <a:cubicBezTo>
                  <a:pt x="20783" y="4268650"/>
                  <a:pt x="-4578" y="4096007"/>
                  <a:pt x="0" y="3968299"/>
                </a:cubicBezTo>
                <a:cubicBezTo>
                  <a:pt x="4578" y="3840591"/>
                  <a:pt x="-25048" y="3508335"/>
                  <a:pt x="0" y="3338599"/>
                </a:cubicBezTo>
                <a:cubicBezTo>
                  <a:pt x="25048" y="3168863"/>
                  <a:pt x="12895" y="2969723"/>
                  <a:pt x="0" y="2815829"/>
                </a:cubicBezTo>
                <a:cubicBezTo>
                  <a:pt x="-12895" y="2661935"/>
                  <a:pt x="23895" y="2371617"/>
                  <a:pt x="0" y="2186129"/>
                </a:cubicBezTo>
                <a:cubicBezTo>
                  <a:pt x="-23895" y="2000641"/>
                  <a:pt x="-21194" y="1829046"/>
                  <a:pt x="0" y="1520785"/>
                </a:cubicBezTo>
                <a:cubicBezTo>
                  <a:pt x="21194" y="1212524"/>
                  <a:pt x="-20291" y="1037778"/>
                  <a:pt x="0" y="891085"/>
                </a:cubicBezTo>
                <a:close/>
              </a:path>
              <a:path w="9262280" h="5346511" stroke="0" extrusionOk="0">
                <a:moveTo>
                  <a:pt x="0" y="891085"/>
                </a:moveTo>
                <a:cubicBezTo>
                  <a:pt x="45314" y="415269"/>
                  <a:pt x="387863" y="-63874"/>
                  <a:pt x="891085" y="0"/>
                </a:cubicBezTo>
                <a:cubicBezTo>
                  <a:pt x="1134548" y="10824"/>
                  <a:pt x="1277652" y="-18322"/>
                  <a:pt x="1421493" y="0"/>
                </a:cubicBezTo>
                <a:cubicBezTo>
                  <a:pt x="1565334" y="18322"/>
                  <a:pt x="1738070" y="-13629"/>
                  <a:pt x="1951901" y="0"/>
                </a:cubicBezTo>
                <a:cubicBezTo>
                  <a:pt x="2165732" y="13629"/>
                  <a:pt x="2465956" y="-33454"/>
                  <a:pt x="2706712" y="0"/>
                </a:cubicBezTo>
                <a:cubicBezTo>
                  <a:pt x="2947468" y="33454"/>
                  <a:pt x="3207751" y="38068"/>
                  <a:pt x="3536324" y="0"/>
                </a:cubicBezTo>
                <a:cubicBezTo>
                  <a:pt x="3864897" y="-38068"/>
                  <a:pt x="3917973" y="-22002"/>
                  <a:pt x="4216334" y="0"/>
                </a:cubicBezTo>
                <a:cubicBezTo>
                  <a:pt x="4514695" y="22002"/>
                  <a:pt x="4585397" y="-2858"/>
                  <a:pt x="4821543" y="0"/>
                </a:cubicBezTo>
                <a:cubicBezTo>
                  <a:pt x="5057689" y="2858"/>
                  <a:pt x="5179374" y="6154"/>
                  <a:pt x="5277150" y="0"/>
                </a:cubicBezTo>
                <a:cubicBezTo>
                  <a:pt x="5374926" y="-6154"/>
                  <a:pt x="5761892" y="-22326"/>
                  <a:pt x="5957160" y="0"/>
                </a:cubicBezTo>
                <a:cubicBezTo>
                  <a:pt x="6152428" y="22326"/>
                  <a:pt x="6465898" y="-21618"/>
                  <a:pt x="6637170" y="0"/>
                </a:cubicBezTo>
                <a:cubicBezTo>
                  <a:pt x="6808442" y="21618"/>
                  <a:pt x="6916352" y="-8578"/>
                  <a:pt x="7167577" y="0"/>
                </a:cubicBezTo>
                <a:cubicBezTo>
                  <a:pt x="7418802" y="8578"/>
                  <a:pt x="7467620" y="20047"/>
                  <a:pt x="7623184" y="0"/>
                </a:cubicBezTo>
                <a:cubicBezTo>
                  <a:pt x="7778748" y="-20047"/>
                  <a:pt x="8006674" y="29320"/>
                  <a:pt x="8371195" y="0"/>
                </a:cubicBezTo>
                <a:cubicBezTo>
                  <a:pt x="8804083" y="13770"/>
                  <a:pt x="9230660" y="414293"/>
                  <a:pt x="9262280" y="891085"/>
                </a:cubicBezTo>
                <a:cubicBezTo>
                  <a:pt x="9275171" y="1191633"/>
                  <a:pt x="9268572" y="1294394"/>
                  <a:pt x="9262280" y="1556429"/>
                </a:cubicBezTo>
                <a:cubicBezTo>
                  <a:pt x="9255988" y="1818464"/>
                  <a:pt x="9242878" y="1857260"/>
                  <a:pt x="9262280" y="2150485"/>
                </a:cubicBezTo>
                <a:cubicBezTo>
                  <a:pt x="9281682" y="2443710"/>
                  <a:pt x="9247721" y="2537736"/>
                  <a:pt x="9262280" y="2708899"/>
                </a:cubicBezTo>
                <a:cubicBezTo>
                  <a:pt x="9276839" y="2880062"/>
                  <a:pt x="9270277" y="3044482"/>
                  <a:pt x="9262280" y="3196026"/>
                </a:cubicBezTo>
                <a:cubicBezTo>
                  <a:pt x="9254283" y="3347570"/>
                  <a:pt x="9232342" y="3534894"/>
                  <a:pt x="9262280" y="3825726"/>
                </a:cubicBezTo>
                <a:cubicBezTo>
                  <a:pt x="9292218" y="4116558"/>
                  <a:pt x="9233327" y="4222700"/>
                  <a:pt x="9262280" y="4455426"/>
                </a:cubicBezTo>
                <a:cubicBezTo>
                  <a:pt x="9250676" y="4930019"/>
                  <a:pt x="8844258" y="5362579"/>
                  <a:pt x="8371195" y="5346511"/>
                </a:cubicBezTo>
                <a:cubicBezTo>
                  <a:pt x="8108030" y="5338101"/>
                  <a:pt x="8010997" y="5369176"/>
                  <a:pt x="7765986" y="5346511"/>
                </a:cubicBezTo>
                <a:cubicBezTo>
                  <a:pt x="7520975" y="5323846"/>
                  <a:pt x="7281502" y="5343258"/>
                  <a:pt x="6936374" y="5346511"/>
                </a:cubicBezTo>
                <a:cubicBezTo>
                  <a:pt x="6591246" y="5349764"/>
                  <a:pt x="6445301" y="5379526"/>
                  <a:pt x="6256364" y="5346511"/>
                </a:cubicBezTo>
                <a:cubicBezTo>
                  <a:pt x="6067427" y="5313497"/>
                  <a:pt x="5786945" y="5322245"/>
                  <a:pt x="5501553" y="5346511"/>
                </a:cubicBezTo>
                <a:cubicBezTo>
                  <a:pt x="5216161" y="5370777"/>
                  <a:pt x="5038119" y="5349414"/>
                  <a:pt x="4896344" y="5346511"/>
                </a:cubicBezTo>
                <a:cubicBezTo>
                  <a:pt x="4754569" y="5343608"/>
                  <a:pt x="4356721" y="5376785"/>
                  <a:pt x="4141533" y="5346511"/>
                </a:cubicBezTo>
                <a:cubicBezTo>
                  <a:pt x="3926345" y="5316237"/>
                  <a:pt x="3812484" y="5331108"/>
                  <a:pt x="3536324" y="5346511"/>
                </a:cubicBezTo>
                <a:cubicBezTo>
                  <a:pt x="3260164" y="5361914"/>
                  <a:pt x="3104066" y="5322111"/>
                  <a:pt x="2706712" y="5346511"/>
                </a:cubicBezTo>
                <a:cubicBezTo>
                  <a:pt x="2309358" y="5370911"/>
                  <a:pt x="2456289" y="5326299"/>
                  <a:pt x="2251105" y="5346511"/>
                </a:cubicBezTo>
                <a:cubicBezTo>
                  <a:pt x="2045921" y="5366723"/>
                  <a:pt x="1838662" y="5340084"/>
                  <a:pt x="1720697" y="5346511"/>
                </a:cubicBezTo>
                <a:cubicBezTo>
                  <a:pt x="1602732" y="5352938"/>
                  <a:pt x="1107391" y="5310706"/>
                  <a:pt x="891085" y="5346511"/>
                </a:cubicBezTo>
                <a:cubicBezTo>
                  <a:pt x="376847" y="5391727"/>
                  <a:pt x="23220" y="5011174"/>
                  <a:pt x="0" y="4455426"/>
                </a:cubicBezTo>
                <a:cubicBezTo>
                  <a:pt x="-23677" y="4283116"/>
                  <a:pt x="-541" y="4020338"/>
                  <a:pt x="0" y="3861369"/>
                </a:cubicBezTo>
                <a:cubicBezTo>
                  <a:pt x="541" y="3702400"/>
                  <a:pt x="13324" y="3583715"/>
                  <a:pt x="0" y="3374243"/>
                </a:cubicBezTo>
                <a:cubicBezTo>
                  <a:pt x="-13324" y="3164771"/>
                  <a:pt x="-14100" y="2969078"/>
                  <a:pt x="0" y="2851473"/>
                </a:cubicBezTo>
                <a:cubicBezTo>
                  <a:pt x="14100" y="2733868"/>
                  <a:pt x="12208" y="2476849"/>
                  <a:pt x="0" y="2364346"/>
                </a:cubicBezTo>
                <a:cubicBezTo>
                  <a:pt x="-12208" y="2251843"/>
                  <a:pt x="23668" y="1949441"/>
                  <a:pt x="0" y="1734646"/>
                </a:cubicBezTo>
                <a:cubicBezTo>
                  <a:pt x="-23668" y="1519851"/>
                  <a:pt x="26980" y="1171188"/>
                  <a:pt x="0" y="89108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 descr="Ảnh có chứa búp bê, đồ họa véc-tơ&#10;&#10;Mô tả được tạo tự động">
            <a:extLst>
              <a:ext uri="{FF2B5EF4-FFF2-40B4-BE49-F238E27FC236}">
                <a16:creationId xmlns:a16="http://schemas.microsoft.com/office/drawing/2014/main" id="{C5A71EF4-B076-6A67-314F-45C81F8825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96667" l="27240" r="43385">
                        <a14:foregroundMark x1="31406" y1="34352" x2="30781" y2="34167"/>
                        <a14:foregroundMark x1="39792" y1="43796" x2="39792" y2="43796"/>
                        <a14:foregroundMark x1="41354" y1="50278" x2="41354" y2="50278"/>
                        <a14:foregroundMark x1="41146" y1="67315" x2="41458" y2="68796"/>
                        <a14:foregroundMark x1="34479" y1="87407" x2="36146" y2="88704"/>
                        <a14:foregroundMark x1="33490" y1="83611" x2="36563" y2="93056"/>
                        <a14:foregroundMark x1="36563" y1="93056" x2="39635" y2="91574"/>
                        <a14:foregroundMark x1="36510" y1="96667" x2="35990" y2="96574"/>
                        <a14:foregroundMark x1="30000" y1="36667" x2="32760" y2="41574"/>
                        <a14:foregroundMark x1="30833" y1="43611" x2="30260" y2="45093"/>
                        <a14:foregroundMark x1="32604" y1="40093" x2="36250" y2="43519"/>
                        <a14:foregroundMark x1="36250" y1="43519" x2="30625" y2="44537"/>
                        <a14:foregroundMark x1="29792" y1="53241" x2="31406" y2="56204"/>
                        <a14:foregroundMark x1="43385" y1="73148" x2="43281" y2="7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91" t="28545" r="54990" b="2532"/>
          <a:stretch/>
        </p:blipFill>
        <p:spPr>
          <a:xfrm>
            <a:off x="-518628" y="-952093"/>
            <a:ext cx="4230819" cy="831801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ACAEE26-C357-9A23-E6C4-9EBEB917D1EC}"/>
              </a:ext>
            </a:extLst>
          </p:cNvPr>
          <p:cNvSpPr txBox="1"/>
          <p:nvPr/>
        </p:nvSpPr>
        <p:spPr>
          <a:xfrm>
            <a:off x="3173860" y="535674"/>
            <a:ext cx="8795228" cy="19475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r>
              <a:rPr lang="en-US" sz="5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 sao chúng ta cần quan tâm đến hàng xóm láng giềng?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C5FF5166-A587-8C22-F8EA-A8B00A6B9A93}"/>
              </a:ext>
            </a:extLst>
          </p:cNvPr>
          <p:cNvSpPr txBox="1"/>
          <p:nvPr/>
        </p:nvSpPr>
        <p:spPr>
          <a:xfrm>
            <a:off x="3407685" y="2546115"/>
            <a:ext cx="8327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ln w="0"/>
                <a:ea typeface="LNTH-LuoLuoNotangYuanTi 1" pitchFamily="2" charset="-128"/>
                <a:cs typeface="LNTH-LuoLuoNotangYuanTi 1" pitchFamily="2" charset="-128"/>
              </a:rPr>
              <a:t>  </a:t>
            </a:r>
            <a:r>
              <a:rPr lang="vi-VN" sz="4500" dirty="0">
                <a:latin typeface="Calibri" panose="020F0502020204030204" pitchFamily="34" charset="0"/>
                <a:cs typeface="Calibri" panose="020F0502020204030204" pitchFamily="34" charset="0"/>
              </a:rPr>
              <a:t>Chúng ta cần quan tâm đến hàng xóm láng giềng để xây dựng mối quan hệ thân thiết, sẵn sàng giúp đỡ lẫn nhau khi gặp khó khăn.</a:t>
            </a:r>
          </a:p>
        </p:txBody>
      </p:sp>
    </p:spTree>
    <p:extLst>
      <p:ext uri="{BB962C8B-B14F-4D97-AF65-F5344CB8AC3E}">
        <p14:creationId xmlns:p14="http://schemas.microsoft.com/office/powerpoint/2010/main" val="1748673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B0CD20-567D-9218-FC9F-5131E194F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18742" y="378148"/>
            <a:ext cx="6945627" cy="6101704"/>
            <a:chOff x="4818742" y="378148"/>
            <a:chExt cx="6945627" cy="6101704"/>
          </a:xfrm>
        </p:grpSpPr>
        <p:sp>
          <p:nvSpPr>
            <p:cNvPr id="10" name="Lưu Đồ: Thay đổi Tiến Trình 5">
              <a:extLst>
                <a:ext uri="{FF2B5EF4-FFF2-40B4-BE49-F238E27FC236}">
                  <a16:creationId xmlns:a16="http://schemas.microsoft.com/office/drawing/2014/main" id="{38F550AE-9FB8-C361-CAC8-A09711EB8BDC}"/>
                </a:ext>
              </a:extLst>
            </p:cNvPr>
            <p:cNvSpPr/>
            <p:nvPr/>
          </p:nvSpPr>
          <p:spPr>
            <a:xfrm>
              <a:off x="4818742" y="378148"/>
              <a:ext cx="6945627" cy="6101704"/>
            </a:xfrm>
            <a:custGeom>
              <a:avLst/>
              <a:gdLst>
                <a:gd name="connsiteX0" fmla="*/ 0 w 6945627"/>
                <a:gd name="connsiteY0" fmla="*/ 1016951 h 6101704"/>
                <a:gd name="connsiteX1" fmla="*/ 1016951 w 6945627"/>
                <a:gd name="connsiteY1" fmla="*/ 0 h 6101704"/>
                <a:gd name="connsiteX2" fmla="*/ 1630917 w 6945627"/>
                <a:gd name="connsiteY2" fmla="*/ 0 h 6101704"/>
                <a:gd name="connsiteX3" fmla="*/ 2097531 w 6945627"/>
                <a:gd name="connsiteY3" fmla="*/ 0 h 6101704"/>
                <a:gd name="connsiteX4" fmla="*/ 2613262 w 6945627"/>
                <a:gd name="connsiteY4" fmla="*/ 0 h 6101704"/>
                <a:gd name="connsiteX5" fmla="*/ 3079876 w 6945627"/>
                <a:gd name="connsiteY5" fmla="*/ 0 h 6101704"/>
                <a:gd name="connsiteX6" fmla="*/ 3742958 w 6945627"/>
                <a:gd name="connsiteY6" fmla="*/ 0 h 6101704"/>
                <a:gd name="connsiteX7" fmla="*/ 4455159 w 6945627"/>
                <a:gd name="connsiteY7" fmla="*/ 0 h 6101704"/>
                <a:gd name="connsiteX8" fmla="*/ 4921772 w 6945627"/>
                <a:gd name="connsiteY8" fmla="*/ 0 h 6101704"/>
                <a:gd name="connsiteX9" fmla="*/ 5928676 w 6945627"/>
                <a:gd name="connsiteY9" fmla="*/ 0 h 6101704"/>
                <a:gd name="connsiteX10" fmla="*/ 6945627 w 6945627"/>
                <a:gd name="connsiteY10" fmla="*/ 1016951 h 6101704"/>
                <a:gd name="connsiteX11" fmla="*/ 6945627 w 6945627"/>
                <a:gd name="connsiteY11" fmla="*/ 1613562 h 6101704"/>
                <a:gd name="connsiteX12" fmla="*/ 6945627 w 6945627"/>
                <a:gd name="connsiteY12" fmla="*/ 2332207 h 6101704"/>
                <a:gd name="connsiteX13" fmla="*/ 6945627 w 6945627"/>
                <a:gd name="connsiteY13" fmla="*/ 2928818 h 6101704"/>
                <a:gd name="connsiteX14" fmla="*/ 6945627 w 6945627"/>
                <a:gd name="connsiteY14" fmla="*/ 3606785 h 6101704"/>
                <a:gd name="connsiteX15" fmla="*/ 6945627 w 6945627"/>
                <a:gd name="connsiteY15" fmla="*/ 4162718 h 6101704"/>
                <a:gd name="connsiteX16" fmla="*/ 6945627 w 6945627"/>
                <a:gd name="connsiteY16" fmla="*/ 5084753 h 6101704"/>
                <a:gd name="connsiteX17" fmla="*/ 5928676 w 6945627"/>
                <a:gd name="connsiteY17" fmla="*/ 6101704 h 6101704"/>
                <a:gd name="connsiteX18" fmla="*/ 5412945 w 6945627"/>
                <a:gd name="connsiteY18" fmla="*/ 6101704 h 6101704"/>
                <a:gd name="connsiteX19" fmla="*/ 4798979 w 6945627"/>
                <a:gd name="connsiteY19" fmla="*/ 6101704 h 6101704"/>
                <a:gd name="connsiteX20" fmla="*/ 4086779 w 6945627"/>
                <a:gd name="connsiteY20" fmla="*/ 6101704 h 6101704"/>
                <a:gd name="connsiteX21" fmla="*/ 3472814 w 6945627"/>
                <a:gd name="connsiteY21" fmla="*/ 6101704 h 6101704"/>
                <a:gd name="connsiteX22" fmla="*/ 2809731 w 6945627"/>
                <a:gd name="connsiteY22" fmla="*/ 6101704 h 6101704"/>
                <a:gd name="connsiteX23" fmla="*/ 2244882 w 6945627"/>
                <a:gd name="connsiteY23" fmla="*/ 6101704 h 6101704"/>
                <a:gd name="connsiteX24" fmla="*/ 1581799 w 6945627"/>
                <a:gd name="connsiteY24" fmla="*/ 6101704 h 6101704"/>
                <a:gd name="connsiteX25" fmla="*/ 1016951 w 6945627"/>
                <a:gd name="connsiteY25" fmla="*/ 6101704 h 6101704"/>
                <a:gd name="connsiteX26" fmla="*/ 0 w 6945627"/>
                <a:gd name="connsiteY26" fmla="*/ 5084753 h 6101704"/>
                <a:gd name="connsiteX27" fmla="*/ 0 w 6945627"/>
                <a:gd name="connsiteY27" fmla="*/ 4447464 h 6101704"/>
                <a:gd name="connsiteX28" fmla="*/ 0 w 6945627"/>
                <a:gd name="connsiteY28" fmla="*/ 3891531 h 6101704"/>
                <a:gd name="connsiteX29" fmla="*/ 0 w 6945627"/>
                <a:gd name="connsiteY29" fmla="*/ 3172886 h 6101704"/>
                <a:gd name="connsiteX30" fmla="*/ 0 w 6945627"/>
                <a:gd name="connsiteY30" fmla="*/ 2576275 h 6101704"/>
                <a:gd name="connsiteX31" fmla="*/ 0 w 6945627"/>
                <a:gd name="connsiteY31" fmla="*/ 1816952 h 6101704"/>
                <a:gd name="connsiteX32" fmla="*/ 0 w 6945627"/>
                <a:gd name="connsiteY32" fmla="*/ 1016951 h 610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945627" h="6101704" fill="none" extrusionOk="0">
                  <a:moveTo>
                    <a:pt x="0" y="1016951"/>
                  </a:moveTo>
                  <a:cubicBezTo>
                    <a:pt x="-50611" y="558830"/>
                    <a:pt x="472539" y="47218"/>
                    <a:pt x="1016951" y="0"/>
                  </a:cubicBezTo>
                  <a:cubicBezTo>
                    <a:pt x="1312388" y="30445"/>
                    <a:pt x="1457383" y="10200"/>
                    <a:pt x="1630917" y="0"/>
                  </a:cubicBezTo>
                  <a:cubicBezTo>
                    <a:pt x="1804451" y="-10200"/>
                    <a:pt x="1905458" y="18390"/>
                    <a:pt x="2097531" y="0"/>
                  </a:cubicBezTo>
                  <a:cubicBezTo>
                    <a:pt x="2289604" y="-18390"/>
                    <a:pt x="2398286" y="22623"/>
                    <a:pt x="2613262" y="0"/>
                  </a:cubicBezTo>
                  <a:cubicBezTo>
                    <a:pt x="2828238" y="-22623"/>
                    <a:pt x="2951010" y="20452"/>
                    <a:pt x="3079876" y="0"/>
                  </a:cubicBezTo>
                  <a:cubicBezTo>
                    <a:pt x="3208742" y="-20452"/>
                    <a:pt x="3444602" y="-11751"/>
                    <a:pt x="3742958" y="0"/>
                  </a:cubicBezTo>
                  <a:cubicBezTo>
                    <a:pt x="4041314" y="11751"/>
                    <a:pt x="4212296" y="-20777"/>
                    <a:pt x="4455159" y="0"/>
                  </a:cubicBezTo>
                  <a:cubicBezTo>
                    <a:pt x="4698022" y="20777"/>
                    <a:pt x="4748683" y="-13701"/>
                    <a:pt x="4921772" y="0"/>
                  </a:cubicBezTo>
                  <a:cubicBezTo>
                    <a:pt x="5094861" y="13701"/>
                    <a:pt x="5563979" y="21078"/>
                    <a:pt x="5928676" y="0"/>
                  </a:cubicBezTo>
                  <a:cubicBezTo>
                    <a:pt x="6495493" y="-11945"/>
                    <a:pt x="6916921" y="498560"/>
                    <a:pt x="6945627" y="1016951"/>
                  </a:cubicBezTo>
                  <a:cubicBezTo>
                    <a:pt x="6973461" y="1245930"/>
                    <a:pt x="6934548" y="1358057"/>
                    <a:pt x="6945627" y="1613562"/>
                  </a:cubicBezTo>
                  <a:cubicBezTo>
                    <a:pt x="6956706" y="1869067"/>
                    <a:pt x="6955862" y="2176999"/>
                    <a:pt x="6945627" y="2332207"/>
                  </a:cubicBezTo>
                  <a:cubicBezTo>
                    <a:pt x="6935392" y="2487416"/>
                    <a:pt x="6947553" y="2753486"/>
                    <a:pt x="6945627" y="2928818"/>
                  </a:cubicBezTo>
                  <a:cubicBezTo>
                    <a:pt x="6943701" y="3104150"/>
                    <a:pt x="6955374" y="3323853"/>
                    <a:pt x="6945627" y="3606785"/>
                  </a:cubicBezTo>
                  <a:cubicBezTo>
                    <a:pt x="6935880" y="3889717"/>
                    <a:pt x="6958369" y="3931505"/>
                    <a:pt x="6945627" y="4162718"/>
                  </a:cubicBezTo>
                  <a:cubicBezTo>
                    <a:pt x="6932885" y="4393931"/>
                    <a:pt x="6930537" y="4806437"/>
                    <a:pt x="6945627" y="5084753"/>
                  </a:cubicBezTo>
                  <a:cubicBezTo>
                    <a:pt x="6866493" y="5551061"/>
                    <a:pt x="6545845" y="6020763"/>
                    <a:pt x="5928676" y="6101704"/>
                  </a:cubicBezTo>
                  <a:cubicBezTo>
                    <a:pt x="5722785" y="6091177"/>
                    <a:pt x="5542776" y="6082968"/>
                    <a:pt x="5412945" y="6101704"/>
                  </a:cubicBezTo>
                  <a:cubicBezTo>
                    <a:pt x="5283114" y="6120440"/>
                    <a:pt x="5056459" y="6112850"/>
                    <a:pt x="4798979" y="6101704"/>
                  </a:cubicBezTo>
                  <a:cubicBezTo>
                    <a:pt x="4541499" y="6090558"/>
                    <a:pt x="4240947" y="6083000"/>
                    <a:pt x="4086779" y="6101704"/>
                  </a:cubicBezTo>
                  <a:cubicBezTo>
                    <a:pt x="3932611" y="6120408"/>
                    <a:pt x="3651620" y="6122330"/>
                    <a:pt x="3472814" y="6101704"/>
                  </a:cubicBezTo>
                  <a:cubicBezTo>
                    <a:pt x="3294008" y="6081078"/>
                    <a:pt x="3011193" y="6096520"/>
                    <a:pt x="2809731" y="6101704"/>
                  </a:cubicBezTo>
                  <a:cubicBezTo>
                    <a:pt x="2608269" y="6106888"/>
                    <a:pt x="2468463" y="6092905"/>
                    <a:pt x="2244882" y="6101704"/>
                  </a:cubicBezTo>
                  <a:cubicBezTo>
                    <a:pt x="2021301" y="6110503"/>
                    <a:pt x="1876456" y="6123278"/>
                    <a:pt x="1581799" y="6101704"/>
                  </a:cubicBezTo>
                  <a:cubicBezTo>
                    <a:pt x="1287142" y="6080130"/>
                    <a:pt x="1160703" y="6109601"/>
                    <a:pt x="1016951" y="6101704"/>
                  </a:cubicBezTo>
                  <a:cubicBezTo>
                    <a:pt x="368113" y="6049842"/>
                    <a:pt x="-20574" y="5554941"/>
                    <a:pt x="0" y="5084753"/>
                  </a:cubicBezTo>
                  <a:cubicBezTo>
                    <a:pt x="-19060" y="4829542"/>
                    <a:pt x="-12645" y="4612536"/>
                    <a:pt x="0" y="4447464"/>
                  </a:cubicBezTo>
                  <a:cubicBezTo>
                    <a:pt x="12645" y="4282392"/>
                    <a:pt x="27494" y="4032140"/>
                    <a:pt x="0" y="3891531"/>
                  </a:cubicBezTo>
                  <a:cubicBezTo>
                    <a:pt x="-27494" y="3750922"/>
                    <a:pt x="16980" y="3380823"/>
                    <a:pt x="0" y="3172886"/>
                  </a:cubicBezTo>
                  <a:cubicBezTo>
                    <a:pt x="-16980" y="2964950"/>
                    <a:pt x="-17103" y="2788550"/>
                    <a:pt x="0" y="2576275"/>
                  </a:cubicBezTo>
                  <a:cubicBezTo>
                    <a:pt x="17103" y="2364000"/>
                    <a:pt x="11178" y="2041719"/>
                    <a:pt x="0" y="1816952"/>
                  </a:cubicBezTo>
                  <a:cubicBezTo>
                    <a:pt x="-11178" y="1592185"/>
                    <a:pt x="-29043" y="1374782"/>
                    <a:pt x="0" y="1016951"/>
                  </a:cubicBezTo>
                  <a:close/>
                </a:path>
                <a:path w="6945627" h="6101704" stroke="0" extrusionOk="0">
                  <a:moveTo>
                    <a:pt x="0" y="1016951"/>
                  </a:moveTo>
                  <a:cubicBezTo>
                    <a:pt x="122273" y="499333"/>
                    <a:pt x="451177" y="-23769"/>
                    <a:pt x="1016951" y="0"/>
                  </a:cubicBezTo>
                  <a:cubicBezTo>
                    <a:pt x="1158367" y="14547"/>
                    <a:pt x="1338623" y="-3604"/>
                    <a:pt x="1532682" y="0"/>
                  </a:cubicBezTo>
                  <a:cubicBezTo>
                    <a:pt x="1726741" y="3604"/>
                    <a:pt x="1925208" y="-174"/>
                    <a:pt x="2048413" y="0"/>
                  </a:cubicBezTo>
                  <a:cubicBezTo>
                    <a:pt x="2171618" y="174"/>
                    <a:pt x="2432685" y="-25436"/>
                    <a:pt x="2711496" y="0"/>
                  </a:cubicBezTo>
                  <a:cubicBezTo>
                    <a:pt x="2990307" y="25436"/>
                    <a:pt x="3199851" y="-28959"/>
                    <a:pt x="3423696" y="0"/>
                  </a:cubicBezTo>
                  <a:cubicBezTo>
                    <a:pt x="3647541" y="28959"/>
                    <a:pt x="3853033" y="-12038"/>
                    <a:pt x="4037662" y="0"/>
                  </a:cubicBezTo>
                  <a:cubicBezTo>
                    <a:pt x="4222291" y="12038"/>
                    <a:pt x="4322239" y="-10092"/>
                    <a:pt x="4602510" y="0"/>
                  </a:cubicBezTo>
                  <a:cubicBezTo>
                    <a:pt x="4882781" y="10092"/>
                    <a:pt x="4877640" y="1646"/>
                    <a:pt x="5069124" y="0"/>
                  </a:cubicBezTo>
                  <a:cubicBezTo>
                    <a:pt x="5260608" y="-1646"/>
                    <a:pt x="5659767" y="35633"/>
                    <a:pt x="5928676" y="0"/>
                  </a:cubicBezTo>
                  <a:cubicBezTo>
                    <a:pt x="6504223" y="-114356"/>
                    <a:pt x="6961713" y="349577"/>
                    <a:pt x="6945627" y="1016951"/>
                  </a:cubicBezTo>
                  <a:cubicBezTo>
                    <a:pt x="6930160" y="1198592"/>
                    <a:pt x="6941585" y="1337252"/>
                    <a:pt x="6945627" y="1654240"/>
                  </a:cubicBezTo>
                  <a:cubicBezTo>
                    <a:pt x="6949669" y="1971228"/>
                    <a:pt x="6921092" y="1990364"/>
                    <a:pt x="6945627" y="2210173"/>
                  </a:cubicBezTo>
                  <a:cubicBezTo>
                    <a:pt x="6970162" y="2429982"/>
                    <a:pt x="6916272" y="2757151"/>
                    <a:pt x="6945627" y="2969496"/>
                  </a:cubicBezTo>
                  <a:cubicBezTo>
                    <a:pt x="6974982" y="3181841"/>
                    <a:pt x="6956603" y="3305933"/>
                    <a:pt x="6945627" y="3606785"/>
                  </a:cubicBezTo>
                  <a:cubicBezTo>
                    <a:pt x="6934651" y="3907637"/>
                    <a:pt x="6959609" y="3909351"/>
                    <a:pt x="6945627" y="4203396"/>
                  </a:cubicBezTo>
                  <a:cubicBezTo>
                    <a:pt x="6931645" y="4497441"/>
                    <a:pt x="6934222" y="4738654"/>
                    <a:pt x="6945627" y="5084753"/>
                  </a:cubicBezTo>
                  <a:cubicBezTo>
                    <a:pt x="7010396" y="5666750"/>
                    <a:pt x="6421710" y="6087652"/>
                    <a:pt x="5928676" y="6101704"/>
                  </a:cubicBezTo>
                  <a:cubicBezTo>
                    <a:pt x="5754087" y="6083766"/>
                    <a:pt x="5474187" y="6129951"/>
                    <a:pt x="5216476" y="6101704"/>
                  </a:cubicBezTo>
                  <a:cubicBezTo>
                    <a:pt x="4958765" y="6073457"/>
                    <a:pt x="4696336" y="6106246"/>
                    <a:pt x="4504276" y="6101704"/>
                  </a:cubicBezTo>
                  <a:cubicBezTo>
                    <a:pt x="4312216" y="6097162"/>
                    <a:pt x="4212462" y="6083194"/>
                    <a:pt x="3988545" y="6101704"/>
                  </a:cubicBezTo>
                  <a:cubicBezTo>
                    <a:pt x="3764628" y="6120214"/>
                    <a:pt x="3552047" y="6108556"/>
                    <a:pt x="3325462" y="6101704"/>
                  </a:cubicBezTo>
                  <a:cubicBezTo>
                    <a:pt x="3098877" y="6094852"/>
                    <a:pt x="3023479" y="6101263"/>
                    <a:pt x="2858848" y="6101704"/>
                  </a:cubicBezTo>
                  <a:cubicBezTo>
                    <a:pt x="2694217" y="6102145"/>
                    <a:pt x="2443266" y="6100104"/>
                    <a:pt x="2146648" y="6101704"/>
                  </a:cubicBezTo>
                  <a:cubicBezTo>
                    <a:pt x="1850030" y="6103304"/>
                    <a:pt x="1448614" y="6098474"/>
                    <a:pt x="1016951" y="6101704"/>
                  </a:cubicBezTo>
                  <a:cubicBezTo>
                    <a:pt x="463274" y="6085278"/>
                    <a:pt x="20664" y="5673882"/>
                    <a:pt x="0" y="5084753"/>
                  </a:cubicBezTo>
                  <a:cubicBezTo>
                    <a:pt x="-27828" y="4844919"/>
                    <a:pt x="1715" y="4629082"/>
                    <a:pt x="0" y="4406786"/>
                  </a:cubicBezTo>
                  <a:cubicBezTo>
                    <a:pt x="-1715" y="4184490"/>
                    <a:pt x="12967" y="3925059"/>
                    <a:pt x="0" y="3769497"/>
                  </a:cubicBezTo>
                  <a:cubicBezTo>
                    <a:pt x="-12967" y="3613935"/>
                    <a:pt x="14736" y="3175333"/>
                    <a:pt x="0" y="3010174"/>
                  </a:cubicBezTo>
                  <a:cubicBezTo>
                    <a:pt x="-14736" y="2845015"/>
                    <a:pt x="6074" y="2623954"/>
                    <a:pt x="0" y="2454241"/>
                  </a:cubicBezTo>
                  <a:cubicBezTo>
                    <a:pt x="-6074" y="2284528"/>
                    <a:pt x="5446" y="2129776"/>
                    <a:pt x="0" y="1857630"/>
                  </a:cubicBezTo>
                  <a:cubicBezTo>
                    <a:pt x="-5446" y="1585484"/>
                    <a:pt x="13679" y="1249484"/>
                    <a:pt x="0" y="1016951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flowChartAlternateProcess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C5FF5166-A587-8C22-F8EA-A8B00A6B9A93}"/>
                </a:ext>
              </a:extLst>
            </p:cNvPr>
            <p:cNvSpPr txBox="1"/>
            <p:nvPr/>
          </p:nvSpPr>
          <p:spPr>
            <a:xfrm>
              <a:off x="5224215" y="674400"/>
              <a:ext cx="6314641" cy="5509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-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Việc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tâm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giúp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đỡ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hàng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xóm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láng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giềng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mang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lại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niềm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vui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cho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bản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thân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mọi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người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xung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quanh</a:t>
              </a:r>
              <a:r>
                <a:rPr lang="en-US" sz="44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  <a:p>
              <a:pPr algn="just"/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-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Việc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tâm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giúp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đỡ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hàng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xóm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láng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giềng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giúp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tình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làng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nghĩa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xóm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thêm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gắn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kết</a:t>
              </a:r>
              <a:r>
                <a:rPr lang="en-US" sz="4400" dirty="0">
                  <a:ln w="0"/>
                  <a:latin typeface="Calibri" panose="020F0502020204030204" pitchFamily="34" charset="0"/>
                  <a:ea typeface="LNTH-LuoLuoNotangYuanTi 1" pitchFamily="2" charset="-128"/>
                  <a:cs typeface="LNTH-LuoLuoNotangYuanTi 1" pitchFamily="2" charset="-128"/>
                </a:rPr>
                <a:t>.</a:t>
              </a:r>
              <a:endParaRPr lang="vi-VN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F3718F9-D4A5-10C1-6000-AFE3FFFC8D84}"/>
              </a:ext>
            </a:extLst>
          </p:cNvPr>
          <p:cNvGrpSpPr/>
          <p:nvPr/>
        </p:nvGrpSpPr>
        <p:grpSpPr>
          <a:xfrm>
            <a:off x="0" y="1795321"/>
            <a:ext cx="5499025" cy="5176979"/>
            <a:chOff x="3141146" y="1189702"/>
            <a:chExt cx="5499025" cy="5176979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4139DF98-789B-F3CF-82E0-B3E1B32FD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755" b="92959" l="36450" r="57930">
                          <a14:foregroundMark x1="46912" y1="46531" x2="48637" y2="52347"/>
                          <a14:foregroundMark x1="53701" y1="48469" x2="53255" y2="52347"/>
                          <a14:foregroundMark x1="57930" y1="40102" x2="57429" y2="42755"/>
                          <a14:foregroundMark x1="56372" y1="50204" x2="55092" y2="50000"/>
                          <a14:foregroundMark x1="48191" y1="53061" x2="49249" y2="55408"/>
                          <a14:foregroundMark x1="40456" y1="59490" x2="41681" y2="66531"/>
                          <a14:foregroundMark x1="41681" y1="66531" x2="44463" y2="73673"/>
                          <a14:foregroundMark x1="42794" y1="58571" x2="45854" y2="66735"/>
                          <a14:foregroundMark x1="44463" y1="78367" x2="47357" y2="76224"/>
                          <a14:foregroundMark x1="49249" y1="76633" x2="46077" y2="79898"/>
                          <a14:foregroundMark x1="48191" y1="74490" x2="49249" y2="72959"/>
                          <a14:foregroundMark x1="47746" y1="63571" x2="50195" y2="68469"/>
                          <a14:foregroundMark x1="48191" y1="61837" x2="49360" y2="65714"/>
                          <a14:foregroundMark x1="49972" y1="63367" x2="51252" y2="67041"/>
                          <a14:foregroundMark x1="48080" y1="61429" x2="46912" y2="62245"/>
                          <a14:foregroundMark x1="53749" y1="84796" x2="55203" y2="88265"/>
                          <a14:foregroundMark x1="51697" y1="79898" x2="53498" y2="84198"/>
                          <a14:foregroundMark x1="52087" y1="79490" x2="50640" y2="76633"/>
                          <a14:foregroundMark x1="51475" y1="78980" x2="49972" y2="75408"/>
                          <a14:foregroundMark x1="50306" y1="75816" x2="51920" y2="80306"/>
                          <a14:foregroundMark x1="50306" y1="78163" x2="46411" y2="81429"/>
                          <a14:foregroundMark x1="43628" y1="79286" x2="44908" y2="79694"/>
                          <a14:foregroundMark x1="37062" y1="50408" x2="40345" y2="58367"/>
                          <a14:foregroundMark x1="47357" y1="89592" x2="46299" y2="92959"/>
                          <a14:foregroundMark x1="47245" y1="88469" x2="45854" y2="91939"/>
                          <a14:foregroundMark x1="46578" y1="89388" x2="46800" y2="90816"/>
                          <a14:foregroundMark x1="54035" y1="83776" x2="54647" y2="867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5" t="20375" r="39954" b="4020"/>
            <a:stretch/>
          </p:blipFill>
          <p:spPr>
            <a:xfrm>
              <a:off x="3141146" y="1189702"/>
              <a:ext cx="3188288" cy="5026975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D49282E7-7D8E-3622-19F5-8B0E1627B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4082" l="9905" r="89928">
                          <a14:foregroundMark x1="71953" y1="45000" x2="69839" y2="52959"/>
                          <a14:foregroundMark x1="69839" y1="52959" x2="69950" y2="53061"/>
                          <a14:foregroundMark x1="73011" y1="37041" x2="67835" y2="35408"/>
                          <a14:foregroundMark x1="67835" y1="35408" x2="67835" y2="35408"/>
                          <a14:foregroundMark x1="65832" y1="45408" x2="67279" y2="54898"/>
                          <a14:foregroundMark x1="62771" y1="51224" x2="62326" y2="51429"/>
                          <a14:foregroundMark x1="61881" y1="49694" x2="61992" y2="50408"/>
                          <a14:foregroundMark x1="76906" y1="47245" x2="76461" y2="48673"/>
                          <a14:foregroundMark x1="77240" y1="48061" x2="76683" y2="50204"/>
                          <a14:foregroundMark x1="72065" y1="52653" x2="70395" y2="56531"/>
                          <a14:foregroundMark x1="65387" y1="53878" x2="68614" y2="58367"/>
                          <a14:foregroundMark x1="73790" y1="54082" x2="72287" y2="56531"/>
                          <a14:foregroundMark x1="64316" y1="54286" x2="63272" y2="53265"/>
                          <a14:foregroundMark x1="64942" y1="54898" x2="64316" y2="54286"/>
                          <a14:foregroundMark x1="68726" y1="61429" x2="69505" y2="67857"/>
                          <a14:foregroundMark x1="69393" y1="63061" x2="68280" y2="61429"/>
                          <a14:foregroundMark x1="61324" y1="62245" x2="61324" y2="62245"/>
                          <a14:foregroundMark x1="60879" y1="61429" x2="60879" y2="61429"/>
                          <a14:foregroundMark x1="60879" y1="61429" x2="60879" y2="61429"/>
                          <a14:foregroundMark x1="60879" y1="61429" x2="60879" y2="61429"/>
                          <a14:foregroundMark x1="60100" y1="60204" x2="60100" y2="60204"/>
                          <a14:foregroundMark x1="60100" y1="60204" x2="60100" y2="60204"/>
                          <a14:foregroundMark x1="59766" y1="58571" x2="59766" y2="58571"/>
                          <a14:foregroundMark x1="59766" y1="58571" x2="59766" y2="58571"/>
                          <a14:foregroundMark x1="59544" y1="57755" x2="59878" y2="59388"/>
                          <a14:foregroundMark x1="59321" y1="58367" x2="59321" y2="58367"/>
                          <a14:foregroundMark x1="60323" y1="58163" x2="60211" y2="57551"/>
                          <a14:foregroundMark x1="60100" y1="55918" x2="60100" y2="55918"/>
                          <a14:foregroundMark x1="59210" y1="58163" x2="59210" y2="58163"/>
                          <a14:foregroundMark x1="59321" y1="57755" x2="58987" y2="57755"/>
                          <a14:foregroundMark x1="61658" y1="63061" x2="64608" y2="62857"/>
                          <a14:foregroundMark x1="76795" y1="65102" x2="77685" y2="63265"/>
                          <a14:foregroundMark x1="78464" y1="62449" x2="76906" y2="62653"/>
                          <a14:foregroundMark x1="77685" y1="64694" x2="75904" y2="65306"/>
                          <a14:foregroundMark x1="76795" y1="62449" x2="76016" y2="64286"/>
                          <a14:foregroundMark x1="76016" y1="63265" x2="74680" y2="63878"/>
                          <a14:foregroundMark x1="76683" y1="62245" x2="75459" y2="62041"/>
                          <a14:foregroundMark x1="75682" y1="62449" x2="77908" y2="60612"/>
                          <a14:foregroundMark x1="70173" y1="81939" x2="70395" y2="84388"/>
                          <a14:foregroundMark x1="67947" y1="82551" x2="67835" y2="92143"/>
                          <a14:foregroundMark x1="67835" y1="92143" x2="67947" y2="92857"/>
                          <a14:foregroundMark x1="67835" y1="92041" x2="66945" y2="92449"/>
                          <a14:foregroundMark x1="70061" y1="91224" x2="70795" y2="92673"/>
                          <a14:foregroundMark x1="71174" y1="91224" x2="72176" y2="93061"/>
                          <a14:foregroundMark x1="67390" y1="91837" x2="67501" y2="93469"/>
                          <a14:foregroundMark x1="70284" y1="85000" x2="70284" y2="89592"/>
                          <a14:foregroundMark x1="79744" y1="68673" x2="79744" y2="68673"/>
                          <a14:foregroundMark x1="79633" y1="67245" x2="79076" y2="68469"/>
                          <a14:backgroundMark x1="69171" y1="86531" x2="69171" y2="86531"/>
                          <a14:backgroundMark x1="71619" y1="95102" x2="71063" y2="93878"/>
                          <a14:backgroundMark x1="62326" y1="57551" x2="62326" y2="57551"/>
                          <a14:backgroundMark x1="69060" y1="85918" x2="69060" y2="85918"/>
                          <a14:backgroundMark x1="81358" y1="6837" x2="88536" y2="22857"/>
                          <a14:backgroundMark x1="51920" y1="6837" x2="59432" y2="14796"/>
                          <a14:backgroundMark x1="59432" y1="14796" x2="76183" y2="19286"/>
                          <a14:backgroundMark x1="76183" y1="19286" x2="84252" y2="26939"/>
                          <a14:backgroundMark x1="84252" y1="26939" x2="86311" y2="45612"/>
                          <a14:backgroundMark x1="76906" y1="11122" x2="86422" y2="22449"/>
                          <a14:backgroundMark x1="86422" y1="22449" x2="87869" y2="43061"/>
                          <a14:backgroundMark x1="87869" y1="43061" x2="84530" y2="54694"/>
                          <a14:backgroundMark x1="83862" y1="56122" x2="82026" y2="55918"/>
                          <a14:backgroundMark x1="81469" y1="52857" x2="82638" y2="54694"/>
                          <a14:backgroundMark x1="80801" y1="56327" x2="82972" y2="61020"/>
                          <a14:backgroundMark x1="63495" y1="52857" x2="63495" y2="52857"/>
                          <a14:backgroundMark x1="63383" y1="53469" x2="63383" y2="53469"/>
                          <a14:backgroundMark x1="63829" y1="54286" x2="63829" y2="54286"/>
                          <a14:backgroundMark x1="63272" y1="53265" x2="63272" y2="53265"/>
                          <a14:backgroundMark x1="68948" y1="83980" x2="68948" y2="85714"/>
                          <a14:backgroundMark x1="63383" y1="53265" x2="63383" y2="53265"/>
                          <a14:backgroundMark x1="63606" y1="53878" x2="63606" y2="53878"/>
                          <a14:backgroundMark x1="71063" y1="60000" x2="71063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6" t="21643" r="17783" b="2752"/>
            <a:stretch/>
          </p:blipFill>
          <p:spPr>
            <a:xfrm>
              <a:off x="5451883" y="1339706"/>
              <a:ext cx="3188288" cy="5026975"/>
            </a:xfrm>
            <a:prstGeom prst="rect">
              <a:avLst/>
            </a:prstGeom>
          </p:spPr>
        </p:pic>
      </p:grpSp>
      <p:grpSp>
        <p:nvGrpSpPr>
          <p:cNvPr id="11" name="Nhóm 27">
            <a:extLst>
              <a:ext uri="{FF2B5EF4-FFF2-40B4-BE49-F238E27FC236}">
                <a16:creationId xmlns:a16="http://schemas.microsoft.com/office/drawing/2014/main" id="{A2398B9A-436E-0924-D17A-668A20D426C1}"/>
              </a:ext>
            </a:extLst>
          </p:cNvPr>
          <p:cNvGrpSpPr/>
          <p:nvPr/>
        </p:nvGrpSpPr>
        <p:grpSpPr>
          <a:xfrm>
            <a:off x="-758903" y="1514438"/>
            <a:ext cx="7250368" cy="861774"/>
            <a:chOff x="3004978" y="870036"/>
            <a:chExt cx="7250368" cy="861774"/>
          </a:xfrm>
        </p:grpSpPr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EE20F96-6173-2358-C111-7E98AF1FCFB5}"/>
                </a:ext>
              </a:extLst>
            </p:cNvPr>
            <p:cNvSpPr txBox="1"/>
            <p:nvPr/>
          </p:nvSpPr>
          <p:spPr>
            <a:xfrm>
              <a:off x="3004978" y="870036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Kết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endParaRPr lang="en-US" sz="9000" b="1" dirty="0">
                <a:ln w="254000">
                  <a:solidFill>
                    <a:schemeClr val="bg1"/>
                  </a:solidFill>
                </a:ln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441ACC13-816E-6740-33CE-44D22A02CC39}"/>
                </a:ext>
              </a:extLst>
            </p:cNvPr>
            <p:cNvSpPr txBox="1"/>
            <p:nvPr/>
          </p:nvSpPr>
          <p:spPr>
            <a:xfrm>
              <a:off x="3004978" y="870036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Kết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endParaRPr lang="en-US" sz="9000" b="1" dirty="0">
                <a:ln w="0"/>
                <a:solidFill>
                  <a:srgbClr val="C00000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5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B0CD20-567D-9218-FC9F-5131E194F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0F3718F9-D4A5-10C1-6000-AFE3FFFC8D84}"/>
              </a:ext>
            </a:extLst>
          </p:cNvPr>
          <p:cNvGrpSpPr/>
          <p:nvPr/>
        </p:nvGrpSpPr>
        <p:grpSpPr>
          <a:xfrm>
            <a:off x="0" y="1795321"/>
            <a:ext cx="5499025" cy="5176979"/>
            <a:chOff x="3141146" y="1189702"/>
            <a:chExt cx="5499025" cy="5176979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4139DF98-789B-F3CF-82E0-B3E1B32FD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755" b="92959" l="36450" r="57930">
                          <a14:foregroundMark x1="46912" y1="46531" x2="48637" y2="52347"/>
                          <a14:foregroundMark x1="53701" y1="48469" x2="53255" y2="52347"/>
                          <a14:foregroundMark x1="57930" y1="40102" x2="57429" y2="42755"/>
                          <a14:foregroundMark x1="56372" y1="50204" x2="55092" y2="50000"/>
                          <a14:foregroundMark x1="48191" y1="53061" x2="49249" y2="55408"/>
                          <a14:foregroundMark x1="40456" y1="59490" x2="41681" y2="66531"/>
                          <a14:foregroundMark x1="41681" y1="66531" x2="44463" y2="73673"/>
                          <a14:foregroundMark x1="42794" y1="58571" x2="45854" y2="66735"/>
                          <a14:foregroundMark x1="44463" y1="78367" x2="47357" y2="76224"/>
                          <a14:foregroundMark x1="49249" y1="76633" x2="46077" y2="79898"/>
                          <a14:foregroundMark x1="48191" y1="74490" x2="49249" y2="72959"/>
                          <a14:foregroundMark x1="47746" y1="63571" x2="50195" y2="68469"/>
                          <a14:foregroundMark x1="48191" y1="61837" x2="49360" y2="65714"/>
                          <a14:foregroundMark x1="49972" y1="63367" x2="51252" y2="67041"/>
                          <a14:foregroundMark x1="48080" y1="61429" x2="46912" y2="62245"/>
                          <a14:foregroundMark x1="53749" y1="84796" x2="55203" y2="88265"/>
                          <a14:foregroundMark x1="51697" y1="79898" x2="53498" y2="84198"/>
                          <a14:foregroundMark x1="52087" y1="79490" x2="50640" y2="76633"/>
                          <a14:foregroundMark x1="51475" y1="78980" x2="49972" y2="75408"/>
                          <a14:foregroundMark x1="50306" y1="75816" x2="51920" y2="80306"/>
                          <a14:foregroundMark x1="50306" y1="78163" x2="46411" y2="81429"/>
                          <a14:foregroundMark x1="43628" y1="79286" x2="44908" y2="79694"/>
                          <a14:foregroundMark x1="37062" y1="50408" x2="40345" y2="58367"/>
                          <a14:foregroundMark x1="47357" y1="89592" x2="46299" y2="92959"/>
                          <a14:foregroundMark x1="47245" y1="88469" x2="45854" y2="91939"/>
                          <a14:foregroundMark x1="46578" y1="89388" x2="46800" y2="90816"/>
                          <a14:foregroundMark x1="54035" y1="83776" x2="54647" y2="867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5" t="20375" r="39954" b="4020"/>
            <a:stretch/>
          </p:blipFill>
          <p:spPr>
            <a:xfrm>
              <a:off x="3141146" y="1189702"/>
              <a:ext cx="3188288" cy="5026975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D49282E7-7D8E-3622-19F5-8B0E1627B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4082" l="9905" r="89928">
                          <a14:foregroundMark x1="71953" y1="45000" x2="69839" y2="52959"/>
                          <a14:foregroundMark x1="69839" y1="52959" x2="69950" y2="53061"/>
                          <a14:foregroundMark x1="73011" y1="37041" x2="67835" y2="35408"/>
                          <a14:foregroundMark x1="67835" y1="35408" x2="67835" y2="35408"/>
                          <a14:foregroundMark x1="65832" y1="45408" x2="67279" y2="54898"/>
                          <a14:foregroundMark x1="62771" y1="51224" x2="62326" y2="51429"/>
                          <a14:foregroundMark x1="61881" y1="49694" x2="61992" y2="50408"/>
                          <a14:foregroundMark x1="76906" y1="47245" x2="76461" y2="48673"/>
                          <a14:foregroundMark x1="77240" y1="48061" x2="76683" y2="50204"/>
                          <a14:foregroundMark x1="72065" y1="52653" x2="70395" y2="56531"/>
                          <a14:foregroundMark x1="65387" y1="53878" x2="68614" y2="58367"/>
                          <a14:foregroundMark x1="73790" y1="54082" x2="72287" y2="56531"/>
                          <a14:foregroundMark x1="64316" y1="54286" x2="63272" y2="53265"/>
                          <a14:foregroundMark x1="64942" y1="54898" x2="64316" y2="54286"/>
                          <a14:foregroundMark x1="68726" y1="61429" x2="69505" y2="67857"/>
                          <a14:foregroundMark x1="69393" y1="63061" x2="68280" y2="61429"/>
                          <a14:foregroundMark x1="61324" y1="62245" x2="61324" y2="62245"/>
                          <a14:foregroundMark x1="60879" y1="61429" x2="60879" y2="61429"/>
                          <a14:foregroundMark x1="60879" y1="61429" x2="60879" y2="61429"/>
                          <a14:foregroundMark x1="60879" y1="61429" x2="60879" y2="61429"/>
                          <a14:foregroundMark x1="60100" y1="60204" x2="60100" y2="60204"/>
                          <a14:foregroundMark x1="60100" y1="60204" x2="60100" y2="60204"/>
                          <a14:foregroundMark x1="59766" y1="58571" x2="59766" y2="58571"/>
                          <a14:foregroundMark x1="59766" y1="58571" x2="59766" y2="58571"/>
                          <a14:foregroundMark x1="59544" y1="57755" x2="59878" y2="59388"/>
                          <a14:foregroundMark x1="59321" y1="58367" x2="59321" y2="58367"/>
                          <a14:foregroundMark x1="60323" y1="58163" x2="60211" y2="57551"/>
                          <a14:foregroundMark x1="60100" y1="55918" x2="60100" y2="55918"/>
                          <a14:foregroundMark x1="59210" y1="58163" x2="59210" y2="58163"/>
                          <a14:foregroundMark x1="59321" y1="57755" x2="58987" y2="57755"/>
                          <a14:foregroundMark x1="61658" y1="63061" x2="64608" y2="62857"/>
                          <a14:foregroundMark x1="76795" y1="65102" x2="77685" y2="63265"/>
                          <a14:foregroundMark x1="78464" y1="62449" x2="76906" y2="62653"/>
                          <a14:foregroundMark x1="77685" y1="64694" x2="75904" y2="65306"/>
                          <a14:foregroundMark x1="76795" y1="62449" x2="76016" y2="64286"/>
                          <a14:foregroundMark x1="76016" y1="63265" x2="74680" y2="63878"/>
                          <a14:foregroundMark x1="76683" y1="62245" x2="75459" y2="62041"/>
                          <a14:foregroundMark x1="75682" y1="62449" x2="77908" y2="60612"/>
                          <a14:foregroundMark x1="70173" y1="81939" x2="70395" y2="84388"/>
                          <a14:foregroundMark x1="67947" y1="82551" x2="67835" y2="92143"/>
                          <a14:foregroundMark x1="67835" y1="92143" x2="67947" y2="92857"/>
                          <a14:foregroundMark x1="67835" y1="92041" x2="66945" y2="92449"/>
                          <a14:foregroundMark x1="70061" y1="91224" x2="70795" y2="92673"/>
                          <a14:foregroundMark x1="71174" y1="91224" x2="72176" y2="93061"/>
                          <a14:foregroundMark x1="67390" y1="91837" x2="67501" y2="93469"/>
                          <a14:foregroundMark x1="70284" y1="85000" x2="70284" y2="89592"/>
                          <a14:foregroundMark x1="79744" y1="68673" x2="79744" y2="68673"/>
                          <a14:foregroundMark x1="79633" y1="67245" x2="79076" y2="68469"/>
                          <a14:backgroundMark x1="69171" y1="86531" x2="69171" y2="86531"/>
                          <a14:backgroundMark x1="71619" y1="95102" x2="71063" y2="93878"/>
                          <a14:backgroundMark x1="62326" y1="57551" x2="62326" y2="57551"/>
                          <a14:backgroundMark x1="69060" y1="85918" x2="69060" y2="85918"/>
                          <a14:backgroundMark x1="81358" y1="6837" x2="88536" y2="22857"/>
                          <a14:backgroundMark x1="51920" y1="6837" x2="59432" y2="14796"/>
                          <a14:backgroundMark x1="59432" y1="14796" x2="76183" y2="19286"/>
                          <a14:backgroundMark x1="76183" y1="19286" x2="84252" y2="26939"/>
                          <a14:backgroundMark x1="84252" y1="26939" x2="86311" y2="45612"/>
                          <a14:backgroundMark x1="76906" y1="11122" x2="86422" y2="22449"/>
                          <a14:backgroundMark x1="86422" y1="22449" x2="87869" y2="43061"/>
                          <a14:backgroundMark x1="87869" y1="43061" x2="84530" y2="54694"/>
                          <a14:backgroundMark x1="83862" y1="56122" x2="82026" y2="55918"/>
                          <a14:backgroundMark x1="81469" y1="52857" x2="82638" y2="54694"/>
                          <a14:backgroundMark x1="80801" y1="56327" x2="82972" y2="61020"/>
                          <a14:backgroundMark x1="63495" y1="52857" x2="63495" y2="52857"/>
                          <a14:backgroundMark x1="63383" y1="53469" x2="63383" y2="53469"/>
                          <a14:backgroundMark x1="63829" y1="54286" x2="63829" y2="54286"/>
                          <a14:backgroundMark x1="63272" y1="53265" x2="63272" y2="53265"/>
                          <a14:backgroundMark x1="68948" y1="83980" x2="68948" y2="85714"/>
                          <a14:backgroundMark x1="63383" y1="53265" x2="63383" y2="53265"/>
                          <a14:backgroundMark x1="63606" y1="53878" x2="63606" y2="53878"/>
                          <a14:backgroundMark x1="71063" y1="60000" x2="71063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6" t="21643" r="17783" b="2752"/>
            <a:stretch/>
          </p:blipFill>
          <p:spPr>
            <a:xfrm>
              <a:off x="5451883" y="1339706"/>
              <a:ext cx="3188288" cy="5026975"/>
            </a:xfrm>
            <a:prstGeom prst="rect">
              <a:avLst/>
            </a:prstGeom>
          </p:spPr>
        </p:pic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094A5A50-04D0-F7FD-AFF3-D5FF49B6FF24}"/>
              </a:ext>
            </a:extLst>
          </p:cNvPr>
          <p:cNvGrpSpPr/>
          <p:nvPr/>
        </p:nvGrpSpPr>
        <p:grpSpPr>
          <a:xfrm>
            <a:off x="4394576" y="150004"/>
            <a:ext cx="7356143" cy="4572121"/>
            <a:chOff x="4394576" y="150004"/>
            <a:chExt cx="7356143" cy="4572121"/>
          </a:xfrm>
        </p:grpSpPr>
        <p:sp>
          <p:nvSpPr>
            <p:cNvPr id="3" name="Bong bóng Ý nghĩ: Hình đám mây 22">
              <a:extLst>
                <a:ext uri="{FF2B5EF4-FFF2-40B4-BE49-F238E27FC236}">
                  <a16:creationId xmlns:a16="http://schemas.microsoft.com/office/drawing/2014/main" id="{5E7881EE-76BF-173A-1052-C5D6616CB82A}"/>
                </a:ext>
              </a:extLst>
            </p:cNvPr>
            <p:cNvSpPr/>
            <p:nvPr/>
          </p:nvSpPr>
          <p:spPr>
            <a:xfrm flipH="1">
              <a:off x="4394576" y="150004"/>
              <a:ext cx="7356143" cy="4572121"/>
            </a:xfrm>
            <a:prstGeom prst="wedgeEllipseCallout">
              <a:avLst>
                <a:gd name="adj1" fmla="val 34547"/>
                <a:gd name="adj2" fmla="val 52988"/>
              </a:avLst>
            </a:prstGeom>
            <a:solidFill>
              <a:schemeClr val="bg1"/>
            </a:solidFill>
            <a:ln>
              <a:solidFill>
                <a:srgbClr val="D14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0AD735FB-AE86-DC4D-C129-721AC18FB3E7}"/>
                </a:ext>
              </a:extLst>
            </p:cNvPr>
            <p:cNvSpPr txBox="1"/>
            <p:nvPr/>
          </p:nvSpPr>
          <p:spPr>
            <a:xfrm>
              <a:off x="5043884" y="782585"/>
              <a:ext cx="605752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Tuyệt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vời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!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Các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cô, chú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hàng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xóm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rất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thích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câu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chuyện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của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chúng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ta.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Cảm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ơn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các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bạn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rất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nhiều</a:t>
              </a:r>
              <a:r>
                <a:rPr lang="en-US" sz="4800" b="1" dirty="0">
                  <a:ln w="0">
                    <a:noFill/>
                  </a:ln>
                  <a:solidFill>
                    <a:srgbClr val="D1437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!</a:t>
              </a:r>
            </a:p>
          </p:txBody>
        </p:sp>
      </p:grpSp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00E0516-0D0B-0B1F-45E6-8328CA149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91465" y="-790668"/>
            <a:ext cx="609600" cy="6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743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8D8F0F6-9939-B92E-0F24-8AA1153CE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Lưu Đồ: Thay đổi Tiến Trình 5">
            <a:extLst>
              <a:ext uri="{FF2B5EF4-FFF2-40B4-BE49-F238E27FC236}">
                <a16:creationId xmlns:a16="http://schemas.microsoft.com/office/drawing/2014/main" id="{38F550AE-9FB8-C361-CAC8-A09711EB8BDC}"/>
              </a:ext>
            </a:extLst>
          </p:cNvPr>
          <p:cNvSpPr/>
          <p:nvPr/>
        </p:nvSpPr>
        <p:spPr>
          <a:xfrm>
            <a:off x="234916" y="699447"/>
            <a:ext cx="10391948" cy="5459105"/>
          </a:xfrm>
          <a:custGeom>
            <a:avLst/>
            <a:gdLst>
              <a:gd name="connsiteX0" fmla="*/ 0 w 10391948"/>
              <a:gd name="connsiteY0" fmla="*/ 909851 h 5459105"/>
              <a:gd name="connsiteX1" fmla="*/ 909851 w 10391948"/>
              <a:gd name="connsiteY1" fmla="*/ 0 h 5459105"/>
              <a:gd name="connsiteX2" fmla="*/ 1740699 w 10391948"/>
              <a:gd name="connsiteY2" fmla="*/ 0 h 5459105"/>
              <a:gd name="connsiteX3" fmla="*/ 2400103 w 10391948"/>
              <a:gd name="connsiteY3" fmla="*/ 0 h 5459105"/>
              <a:gd name="connsiteX4" fmla="*/ 2802339 w 10391948"/>
              <a:gd name="connsiteY4" fmla="*/ 0 h 5459105"/>
              <a:gd name="connsiteX5" fmla="*/ 3204575 w 10391948"/>
              <a:gd name="connsiteY5" fmla="*/ 0 h 5459105"/>
              <a:gd name="connsiteX6" fmla="*/ 3692534 w 10391948"/>
              <a:gd name="connsiteY6" fmla="*/ 0 h 5459105"/>
              <a:gd name="connsiteX7" fmla="*/ 4351937 w 10391948"/>
              <a:gd name="connsiteY7" fmla="*/ 0 h 5459105"/>
              <a:gd name="connsiteX8" fmla="*/ 4754174 w 10391948"/>
              <a:gd name="connsiteY8" fmla="*/ 0 h 5459105"/>
              <a:gd name="connsiteX9" fmla="*/ 5413577 w 10391948"/>
              <a:gd name="connsiteY9" fmla="*/ 0 h 5459105"/>
              <a:gd name="connsiteX10" fmla="*/ 6244426 w 10391948"/>
              <a:gd name="connsiteY10" fmla="*/ 0 h 5459105"/>
              <a:gd name="connsiteX11" fmla="*/ 6903829 w 10391948"/>
              <a:gd name="connsiteY11" fmla="*/ 0 h 5459105"/>
              <a:gd name="connsiteX12" fmla="*/ 7648955 w 10391948"/>
              <a:gd name="connsiteY12" fmla="*/ 0 h 5459105"/>
              <a:gd name="connsiteX13" fmla="*/ 8222636 w 10391948"/>
              <a:gd name="connsiteY13" fmla="*/ 0 h 5459105"/>
              <a:gd name="connsiteX14" fmla="*/ 9482097 w 10391948"/>
              <a:gd name="connsiteY14" fmla="*/ 0 h 5459105"/>
              <a:gd name="connsiteX15" fmla="*/ 10391948 w 10391948"/>
              <a:gd name="connsiteY15" fmla="*/ 909851 h 5459105"/>
              <a:gd name="connsiteX16" fmla="*/ 10391948 w 10391948"/>
              <a:gd name="connsiteY16" fmla="*/ 1407236 h 5459105"/>
              <a:gd name="connsiteX17" fmla="*/ 10391948 w 10391948"/>
              <a:gd name="connsiteY17" fmla="*/ 2013803 h 5459105"/>
              <a:gd name="connsiteX18" fmla="*/ 10391948 w 10391948"/>
              <a:gd name="connsiteY18" fmla="*/ 2511188 h 5459105"/>
              <a:gd name="connsiteX19" fmla="*/ 10391948 w 10391948"/>
              <a:gd name="connsiteY19" fmla="*/ 3154150 h 5459105"/>
              <a:gd name="connsiteX20" fmla="*/ 10391948 w 10391948"/>
              <a:gd name="connsiteY20" fmla="*/ 3687929 h 5459105"/>
              <a:gd name="connsiteX21" fmla="*/ 10391948 w 10391948"/>
              <a:gd name="connsiteY21" fmla="*/ 4549254 h 5459105"/>
              <a:gd name="connsiteX22" fmla="*/ 9482097 w 10391948"/>
              <a:gd name="connsiteY22" fmla="*/ 5459105 h 5459105"/>
              <a:gd name="connsiteX23" fmla="*/ 8908416 w 10391948"/>
              <a:gd name="connsiteY23" fmla="*/ 5459105 h 5459105"/>
              <a:gd name="connsiteX24" fmla="*/ 8163290 w 10391948"/>
              <a:gd name="connsiteY24" fmla="*/ 5459105 h 5459105"/>
              <a:gd name="connsiteX25" fmla="*/ 7503886 w 10391948"/>
              <a:gd name="connsiteY25" fmla="*/ 5459105 h 5459105"/>
              <a:gd name="connsiteX26" fmla="*/ 7015928 w 10391948"/>
              <a:gd name="connsiteY26" fmla="*/ 5459105 h 5459105"/>
              <a:gd name="connsiteX27" fmla="*/ 6356524 w 10391948"/>
              <a:gd name="connsiteY27" fmla="*/ 5459105 h 5459105"/>
              <a:gd name="connsiteX28" fmla="*/ 5954288 w 10391948"/>
              <a:gd name="connsiteY28" fmla="*/ 5459105 h 5459105"/>
              <a:gd name="connsiteX29" fmla="*/ 5209162 w 10391948"/>
              <a:gd name="connsiteY29" fmla="*/ 5459105 h 5459105"/>
              <a:gd name="connsiteX30" fmla="*/ 4635481 w 10391948"/>
              <a:gd name="connsiteY30" fmla="*/ 5459105 h 5459105"/>
              <a:gd name="connsiteX31" fmla="*/ 3804633 w 10391948"/>
              <a:gd name="connsiteY31" fmla="*/ 5459105 h 5459105"/>
              <a:gd name="connsiteX32" fmla="*/ 3145229 w 10391948"/>
              <a:gd name="connsiteY32" fmla="*/ 5459105 h 5459105"/>
              <a:gd name="connsiteX33" fmla="*/ 2400103 w 10391948"/>
              <a:gd name="connsiteY33" fmla="*/ 5459105 h 5459105"/>
              <a:gd name="connsiteX34" fmla="*/ 1912144 w 10391948"/>
              <a:gd name="connsiteY34" fmla="*/ 5459105 h 5459105"/>
              <a:gd name="connsiteX35" fmla="*/ 909851 w 10391948"/>
              <a:gd name="connsiteY35" fmla="*/ 5459105 h 5459105"/>
              <a:gd name="connsiteX36" fmla="*/ 0 w 10391948"/>
              <a:gd name="connsiteY36" fmla="*/ 4549254 h 5459105"/>
              <a:gd name="connsiteX37" fmla="*/ 0 w 10391948"/>
              <a:gd name="connsiteY37" fmla="*/ 3942687 h 5459105"/>
              <a:gd name="connsiteX38" fmla="*/ 0 w 10391948"/>
              <a:gd name="connsiteY38" fmla="*/ 3408908 h 5459105"/>
              <a:gd name="connsiteX39" fmla="*/ 0 w 10391948"/>
              <a:gd name="connsiteY39" fmla="*/ 2802341 h 5459105"/>
              <a:gd name="connsiteX40" fmla="*/ 0 w 10391948"/>
              <a:gd name="connsiteY40" fmla="*/ 2122985 h 5459105"/>
              <a:gd name="connsiteX41" fmla="*/ 0 w 10391948"/>
              <a:gd name="connsiteY41" fmla="*/ 1589206 h 5459105"/>
              <a:gd name="connsiteX42" fmla="*/ 0 w 10391948"/>
              <a:gd name="connsiteY42" fmla="*/ 909851 h 545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391948" h="5459105" fill="none" extrusionOk="0">
                <a:moveTo>
                  <a:pt x="0" y="909851"/>
                </a:moveTo>
                <a:cubicBezTo>
                  <a:pt x="57486" y="346738"/>
                  <a:pt x="426463" y="-64547"/>
                  <a:pt x="909851" y="0"/>
                </a:cubicBezTo>
                <a:cubicBezTo>
                  <a:pt x="1185430" y="-8453"/>
                  <a:pt x="1343431" y="24159"/>
                  <a:pt x="1740699" y="0"/>
                </a:cubicBezTo>
                <a:cubicBezTo>
                  <a:pt x="2137967" y="-24159"/>
                  <a:pt x="2180218" y="-32423"/>
                  <a:pt x="2400103" y="0"/>
                </a:cubicBezTo>
                <a:cubicBezTo>
                  <a:pt x="2619988" y="32423"/>
                  <a:pt x="2697602" y="-13707"/>
                  <a:pt x="2802339" y="0"/>
                </a:cubicBezTo>
                <a:cubicBezTo>
                  <a:pt x="2907076" y="13707"/>
                  <a:pt x="3053861" y="-13687"/>
                  <a:pt x="3204575" y="0"/>
                </a:cubicBezTo>
                <a:cubicBezTo>
                  <a:pt x="3355289" y="13687"/>
                  <a:pt x="3466193" y="-22329"/>
                  <a:pt x="3692534" y="0"/>
                </a:cubicBezTo>
                <a:cubicBezTo>
                  <a:pt x="3918875" y="22329"/>
                  <a:pt x="4040422" y="-12854"/>
                  <a:pt x="4351937" y="0"/>
                </a:cubicBezTo>
                <a:cubicBezTo>
                  <a:pt x="4663452" y="12854"/>
                  <a:pt x="4625157" y="-18613"/>
                  <a:pt x="4754174" y="0"/>
                </a:cubicBezTo>
                <a:cubicBezTo>
                  <a:pt x="4883191" y="18613"/>
                  <a:pt x="5213932" y="20733"/>
                  <a:pt x="5413577" y="0"/>
                </a:cubicBezTo>
                <a:cubicBezTo>
                  <a:pt x="5613222" y="-20733"/>
                  <a:pt x="5833808" y="-39380"/>
                  <a:pt x="6244426" y="0"/>
                </a:cubicBezTo>
                <a:cubicBezTo>
                  <a:pt x="6655044" y="39380"/>
                  <a:pt x="6770361" y="8043"/>
                  <a:pt x="6903829" y="0"/>
                </a:cubicBezTo>
                <a:cubicBezTo>
                  <a:pt x="7037297" y="-8043"/>
                  <a:pt x="7299762" y="-11799"/>
                  <a:pt x="7648955" y="0"/>
                </a:cubicBezTo>
                <a:cubicBezTo>
                  <a:pt x="7998148" y="11799"/>
                  <a:pt x="8088856" y="-16700"/>
                  <a:pt x="8222636" y="0"/>
                </a:cubicBezTo>
                <a:cubicBezTo>
                  <a:pt x="8356416" y="16700"/>
                  <a:pt x="9013173" y="48397"/>
                  <a:pt x="9482097" y="0"/>
                </a:cubicBezTo>
                <a:cubicBezTo>
                  <a:pt x="9940724" y="88488"/>
                  <a:pt x="10380197" y="359528"/>
                  <a:pt x="10391948" y="909851"/>
                </a:cubicBezTo>
                <a:cubicBezTo>
                  <a:pt x="10367903" y="1118802"/>
                  <a:pt x="10367147" y="1216516"/>
                  <a:pt x="10391948" y="1407236"/>
                </a:cubicBezTo>
                <a:cubicBezTo>
                  <a:pt x="10416749" y="1597956"/>
                  <a:pt x="10382484" y="1762572"/>
                  <a:pt x="10391948" y="2013803"/>
                </a:cubicBezTo>
                <a:cubicBezTo>
                  <a:pt x="10401412" y="2265034"/>
                  <a:pt x="10370771" y="2300525"/>
                  <a:pt x="10391948" y="2511188"/>
                </a:cubicBezTo>
                <a:cubicBezTo>
                  <a:pt x="10413125" y="2721852"/>
                  <a:pt x="10377645" y="2902166"/>
                  <a:pt x="10391948" y="3154150"/>
                </a:cubicBezTo>
                <a:cubicBezTo>
                  <a:pt x="10406251" y="3406134"/>
                  <a:pt x="10395830" y="3433724"/>
                  <a:pt x="10391948" y="3687929"/>
                </a:cubicBezTo>
                <a:cubicBezTo>
                  <a:pt x="10388066" y="3942134"/>
                  <a:pt x="10422508" y="4254810"/>
                  <a:pt x="10391948" y="4549254"/>
                </a:cubicBezTo>
                <a:cubicBezTo>
                  <a:pt x="10417143" y="4954749"/>
                  <a:pt x="9955075" y="5462152"/>
                  <a:pt x="9482097" y="5459105"/>
                </a:cubicBezTo>
                <a:cubicBezTo>
                  <a:pt x="9208344" y="5481498"/>
                  <a:pt x="9192041" y="5463100"/>
                  <a:pt x="8908416" y="5459105"/>
                </a:cubicBezTo>
                <a:cubicBezTo>
                  <a:pt x="8624791" y="5455110"/>
                  <a:pt x="8359733" y="5490995"/>
                  <a:pt x="8163290" y="5459105"/>
                </a:cubicBezTo>
                <a:cubicBezTo>
                  <a:pt x="7966847" y="5427215"/>
                  <a:pt x="7753309" y="5485678"/>
                  <a:pt x="7503886" y="5459105"/>
                </a:cubicBezTo>
                <a:cubicBezTo>
                  <a:pt x="7254463" y="5432532"/>
                  <a:pt x="7195363" y="5450805"/>
                  <a:pt x="7015928" y="5459105"/>
                </a:cubicBezTo>
                <a:cubicBezTo>
                  <a:pt x="6836493" y="5467405"/>
                  <a:pt x="6560974" y="5460062"/>
                  <a:pt x="6356524" y="5459105"/>
                </a:cubicBezTo>
                <a:cubicBezTo>
                  <a:pt x="6152074" y="5458148"/>
                  <a:pt x="6095525" y="5454091"/>
                  <a:pt x="5954288" y="5459105"/>
                </a:cubicBezTo>
                <a:cubicBezTo>
                  <a:pt x="5813051" y="5464119"/>
                  <a:pt x="5409576" y="5467273"/>
                  <a:pt x="5209162" y="5459105"/>
                </a:cubicBezTo>
                <a:cubicBezTo>
                  <a:pt x="5008748" y="5450937"/>
                  <a:pt x="4780953" y="5486282"/>
                  <a:pt x="4635481" y="5459105"/>
                </a:cubicBezTo>
                <a:cubicBezTo>
                  <a:pt x="4490009" y="5431928"/>
                  <a:pt x="4056485" y="5431069"/>
                  <a:pt x="3804633" y="5459105"/>
                </a:cubicBezTo>
                <a:cubicBezTo>
                  <a:pt x="3552781" y="5487141"/>
                  <a:pt x="3299738" y="5433496"/>
                  <a:pt x="3145229" y="5459105"/>
                </a:cubicBezTo>
                <a:cubicBezTo>
                  <a:pt x="2990720" y="5484714"/>
                  <a:pt x="2675921" y="5453058"/>
                  <a:pt x="2400103" y="5459105"/>
                </a:cubicBezTo>
                <a:cubicBezTo>
                  <a:pt x="2124285" y="5465152"/>
                  <a:pt x="2037618" y="5447434"/>
                  <a:pt x="1912144" y="5459105"/>
                </a:cubicBezTo>
                <a:cubicBezTo>
                  <a:pt x="1786670" y="5470776"/>
                  <a:pt x="1279078" y="5457672"/>
                  <a:pt x="909851" y="5459105"/>
                </a:cubicBezTo>
                <a:cubicBezTo>
                  <a:pt x="445183" y="5484496"/>
                  <a:pt x="19659" y="5105298"/>
                  <a:pt x="0" y="4549254"/>
                </a:cubicBezTo>
                <a:cubicBezTo>
                  <a:pt x="21191" y="4335222"/>
                  <a:pt x="1182" y="4222672"/>
                  <a:pt x="0" y="3942687"/>
                </a:cubicBezTo>
                <a:cubicBezTo>
                  <a:pt x="-1182" y="3662702"/>
                  <a:pt x="-24793" y="3539806"/>
                  <a:pt x="0" y="3408908"/>
                </a:cubicBezTo>
                <a:cubicBezTo>
                  <a:pt x="24793" y="3278010"/>
                  <a:pt x="12371" y="2964867"/>
                  <a:pt x="0" y="2802341"/>
                </a:cubicBezTo>
                <a:cubicBezTo>
                  <a:pt x="-12371" y="2639815"/>
                  <a:pt x="26351" y="2297047"/>
                  <a:pt x="0" y="2122985"/>
                </a:cubicBezTo>
                <a:cubicBezTo>
                  <a:pt x="-26351" y="1948923"/>
                  <a:pt x="-4674" y="1781621"/>
                  <a:pt x="0" y="1589206"/>
                </a:cubicBezTo>
                <a:cubicBezTo>
                  <a:pt x="4674" y="1396791"/>
                  <a:pt x="-27855" y="1208034"/>
                  <a:pt x="0" y="909851"/>
                </a:cubicBezTo>
                <a:close/>
              </a:path>
              <a:path w="10391948" h="5459105" stroke="0" extrusionOk="0">
                <a:moveTo>
                  <a:pt x="0" y="909851"/>
                </a:moveTo>
                <a:cubicBezTo>
                  <a:pt x="47552" y="424477"/>
                  <a:pt x="393572" y="-79387"/>
                  <a:pt x="909851" y="0"/>
                </a:cubicBezTo>
                <a:cubicBezTo>
                  <a:pt x="1033041" y="-13863"/>
                  <a:pt x="1190477" y="-9420"/>
                  <a:pt x="1397810" y="0"/>
                </a:cubicBezTo>
                <a:cubicBezTo>
                  <a:pt x="1605143" y="9420"/>
                  <a:pt x="1770146" y="919"/>
                  <a:pt x="1885768" y="0"/>
                </a:cubicBezTo>
                <a:cubicBezTo>
                  <a:pt x="2001390" y="-919"/>
                  <a:pt x="2327258" y="525"/>
                  <a:pt x="2630894" y="0"/>
                </a:cubicBezTo>
                <a:cubicBezTo>
                  <a:pt x="2934530" y="-525"/>
                  <a:pt x="3190695" y="-20398"/>
                  <a:pt x="3461743" y="0"/>
                </a:cubicBezTo>
                <a:cubicBezTo>
                  <a:pt x="3732791" y="20398"/>
                  <a:pt x="3828507" y="-1612"/>
                  <a:pt x="4121146" y="0"/>
                </a:cubicBezTo>
                <a:cubicBezTo>
                  <a:pt x="4413785" y="1612"/>
                  <a:pt x="4495827" y="24476"/>
                  <a:pt x="4694827" y="0"/>
                </a:cubicBezTo>
                <a:cubicBezTo>
                  <a:pt x="4893827" y="-24476"/>
                  <a:pt x="5009609" y="-19830"/>
                  <a:pt x="5097063" y="0"/>
                </a:cubicBezTo>
                <a:cubicBezTo>
                  <a:pt x="5184517" y="19830"/>
                  <a:pt x="5569142" y="-5169"/>
                  <a:pt x="5756467" y="0"/>
                </a:cubicBezTo>
                <a:cubicBezTo>
                  <a:pt x="5943792" y="5169"/>
                  <a:pt x="6184533" y="-11878"/>
                  <a:pt x="6415871" y="0"/>
                </a:cubicBezTo>
                <a:cubicBezTo>
                  <a:pt x="6647209" y="11878"/>
                  <a:pt x="6718112" y="-11930"/>
                  <a:pt x="6903829" y="0"/>
                </a:cubicBezTo>
                <a:cubicBezTo>
                  <a:pt x="7089546" y="11930"/>
                  <a:pt x="7114285" y="-9629"/>
                  <a:pt x="7306065" y="0"/>
                </a:cubicBezTo>
                <a:cubicBezTo>
                  <a:pt x="7497845" y="9629"/>
                  <a:pt x="7522313" y="-3859"/>
                  <a:pt x="7708301" y="0"/>
                </a:cubicBezTo>
                <a:cubicBezTo>
                  <a:pt x="7894289" y="3859"/>
                  <a:pt x="8301534" y="33050"/>
                  <a:pt x="8539150" y="0"/>
                </a:cubicBezTo>
                <a:cubicBezTo>
                  <a:pt x="8776766" y="-33050"/>
                  <a:pt x="9073604" y="-28422"/>
                  <a:pt x="9482097" y="0"/>
                </a:cubicBezTo>
                <a:cubicBezTo>
                  <a:pt x="9909979" y="32400"/>
                  <a:pt x="10345801" y="358972"/>
                  <a:pt x="10391948" y="909851"/>
                </a:cubicBezTo>
                <a:cubicBezTo>
                  <a:pt x="10361920" y="1055939"/>
                  <a:pt x="10383941" y="1415312"/>
                  <a:pt x="10391948" y="1589206"/>
                </a:cubicBezTo>
                <a:cubicBezTo>
                  <a:pt x="10399955" y="1763101"/>
                  <a:pt x="10375397" y="1847037"/>
                  <a:pt x="10391948" y="2086591"/>
                </a:cubicBezTo>
                <a:cubicBezTo>
                  <a:pt x="10408499" y="2326146"/>
                  <a:pt x="10399914" y="2477414"/>
                  <a:pt x="10391948" y="2729553"/>
                </a:cubicBezTo>
                <a:cubicBezTo>
                  <a:pt x="10383982" y="2981692"/>
                  <a:pt x="10374943" y="3261028"/>
                  <a:pt x="10391948" y="3408908"/>
                </a:cubicBezTo>
                <a:cubicBezTo>
                  <a:pt x="10408953" y="3556788"/>
                  <a:pt x="10392308" y="3813392"/>
                  <a:pt x="10391948" y="3942687"/>
                </a:cubicBezTo>
                <a:cubicBezTo>
                  <a:pt x="10391588" y="4071982"/>
                  <a:pt x="10402082" y="4296316"/>
                  <a:pt x="10391948" y="4549254"/>
                </a:cubicBezTo>
                <a:cubicBezTo>
                  <a:pt x="10477606" y="5142033"/>
                  <a:pt x="10029324" y="5462668"/>
                  <a:pt x="9482097" y="5459105"/>
                </a:cubicBezTo>
                <a:cubicBezTo>
                  <a:pt x="9249005" y="5470247"/>
                  <a:pt x="8940929" y="5430088"/>
                  <a:pt x="8736971" y="5459105"/>
                </a:cubicBezTo>
                <a:cubicBezTo>
                  <a:pt x="8533013" y="5488122"/>
                  <a:pt x="8178772" y="5447720"/>
                  <a:pt x="7991845" y="5459105"/>
                </a:cubicBezTo>
                <a:cubicBezTo>
                  <a:pt x="7804918" y="5470490"/>
                  <a:pt x="7668565" y="5436639"/>
                  <a:pt x="7418164" y="5459105"/>
                </a:cubicBezTo>
                <a:cubicBezTo>
                  <a:pt x="7167763" y="5481571"/>
                  <a:pt x="6906955" y="5485529"/>
                  <a:pt x="6673038" y="5459105"/>
                </a:cubicBezTo>
                <a:cubicBezTo>
                  <a:pt x="6439121" y="5432681"/>
                  <a:pt x="6373809" y="5446468"/>
                  <a:pt x="6099357" y="5459105"/>
                </a:cubicBezTo>
                <a:cubicBezTo>
                  <a:pt x="5824905" y="5471742"/>
                  <a:pt x="5482163" y="5453285"/>
                  <a:pt x="5268508" y="5459105"/>
                </a:cubicBezTo>
                <a:cubicBezTo>
                  <a:pt x="5054853" y="5464925"/>
                  <a:pt x="5023367" y="5459617"/>
                  <a:pt x="4866272" y="5459105"/>
                </a:cubicBezTo>
                <a:cubicBezTo>
                  <a:pt x="4709177" y="5458593"/>
                  <a:pt x="4598730" y="5475057"/>
                  <a:pt x="4378314" y="5459105"/>
                </a:cubicBezTo>
                <a:cubicBezTo>
                  <a:pt x="4157898" y="5443153"/>
                  <a:pt x="3989057" y="5458099"/>
                  <a:pt x="3718910" y="5459105"/>
                </a:cubicBezTo>
                <a:cubicBezTo>
                  <a:pt x="3448763" y="5460111"/>
                  <a:pt x="3321199" y="5451990"/>
                  <a:pt x="3145229" y="5459105"/>
                </a:cubicBezTo>
                <a:cubicBezTo>
                  <a:pt x="2969259" y="5466220"/>
                  <a:pt x="2885706" y="5464785"/>
                  <a:pt x="2657270" y="5459105"/>
                </a:cubicBezTo>
                <a:cubicBezTo>
                  <a:pt x="2428834" y="5453425"/>
                  <a:pt x="2115393" y="5456683"/>
                  <a:pt x="1826422" y="5459105"/>
                </a:cubicBezTo>
                <a:cubicBezTo>
                  <a:pt x="1537451" y="5461527"/>
                  <a:pt x="1214244" y="5420823"/>
                  <a:pt x="909851" y="5459105"/>
                </a:cubicBezTo>
                <a:cubicBezTo>
                  <a:pt x="393922" y="5576354"/>
                  <a:pt x="-21306" y="5006029"/>
                  <a:pt x="0" y="4549254"/>
                </a:cubicBezTo>
                <a:cubicBezTo>
                  <a:pt x="19941" y="4370989"/>
                  <a:pt x="-16016" y="4045052"/>
                  <a:pt x="0" y="3906293"/>
                </a:cubicBezTo>
                <a:cubicBezTo>
                  <a:pt x="16016" y="3767534"/>
                  <a:pt x="-11071" y="3426043"/>
                  <a:pt x="0" y="3226938"/>
                </a:cubicBezTo>
                <a:cubicBezTo>
                  <a:pt x="11071" y="3027833"/>
                  <a:pt x="-13004" y="2860644"/>
                  <a:pt x="0" y="2729553"/>
                </a:cubicBezTo>
                <a:cubicBezTo>
                  <a:pt x="13004" y="2598462"/>
                  <a:pt x="-8453" y="2316293"/>
                  <a:pt x="0" y="2195773"/>
                </a:cubicBezTo>
                <a:cubicBezTo>
                  <a:pt x="8453" y="2075253"/>
                  <a:pt x="-27821" y="1817162"/>
                  <a:pt x="0" y="1552812"/>
                </a:cubicBezTo>
                <a:cubicBezTo>
                  <a:pt x="27821" y="1288462"/>
                  <a:pt x="-3128" y="1134282"/>
                  <a:pt x="0" y="909851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DE46C20-768A-C7EA-5D9D-BC28F1D5B683}"/>
              </a:ext>
            </a:extLst>
          </p:cNvPr>
          <p:cNvSpPr txBox="1"/>
          <p:nvPr/>
        </p:nvSpPr>
        <p:spPr>
          <a:xfrm>
            <a:off x="0" y="1074508"/>
            <a:ext cx="109120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Vì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sao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chúng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ta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cần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phải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quan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tâm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đến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hàng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xóm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láng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giềng</a:t>
            </a:r>
            <a:r>
              <a:rPr lang="en-US" sz="80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Hình ảnh 1" descr="Ảnh có chứa búp bê, đồ họa véc-tơ&#10;&#10;Mô tả được tạo tự động">
            <a:extLst>
              <a:ext uri="{FF2B5EF4-FFF2-40B4-BE49-F238E27FC236}">
                <a16:creationId xmlns:a16="http://schemas.microsoft.com/office/drawing/2014/main" id="{E49BBA81-91AD-1086-8AA3-9158C4A68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30" b="95278" l="70000" r="97292">
                        <a14:foregroundMark x1="94583" y1="24815" x2="94583" y2="24815"/>
                        <a14:foregroundMark x1="94896" y1="35185" x2="94896" y2="35185"/>
                        <a14:foregroundMark x1="70052" y1="52407" x2="70052" y2="52407"/>
                        <a14:foregroundMark x1="94531" y1="70741" x2="87500" y2="80185"/>
                        <a14:foregroundMark x1="95521" y1="84722" x2="87708" y2="88426"/>
                        <a14:foregroundMark x1="87708" y1="88426" x2="87552" y2="88241"/>
                        <a14:foregroundMark x1="95938" y1="88333" x2="90990" y2="94352"/>
                        <a14:foregroundMark x1="90990" y1="94352" x2="90990" y2="95370"/>
                        <a14:foregroundMark x1="97292" y1="89259" x2="97292" y2="8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33" t="15594" r="1457" b="17378"/>
          <a:stretch/>
        </p:blipFill>
        <p:spPr>
          <a:xfrm flipH="1">
            <a:off x="10042096" y="1902994"/>
            <a:ext cx="4022973" cy="49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8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97FED8C-064D-CEAB-3939-5A13DA575C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t="-1" r="16724" b="21397"/>
          <a:stretch/>
        </p:blipFill>
        <p:spPr>
          <a:xfrm>
            <a:off x="1" y="1282"/>
            <a:ext cx="12192000" cy="6856718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5154BD8B-FA4E-2B4E-FEA8-501E3A71FDB7}"/>
              </a:ext>
            </a:extLst>
          </p:cNvPr>
          <p:cNvSpPr txBox="1"/>
          <p:nvPr/>
        </p:nvSpPr>
        <p:spPr>
          <a:xfrm>
            <a:off x="-58704" y="423113"/>
            <a:ext cx="6492510" cy="435864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25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Thảo</a:t>
            </a:r>
            <a:r>
              <a:rPr lang="en-US" sz="125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25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luận</a:t>
            </a:r>
            <a:r>
              <a:rPr lang="en-US" sz="125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125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  <a:cs typeface="Calibri" panose="020F0502020204030204" pitchFamily="34" charset="0"/>
              </a:rPr>
              <a:t>nhóm</a:t>
            </a:r>
            <a:endParaRPr lang="en-US" sz="12500" b="1" kern="120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start timer">
            <a:extLst>
              <a:ext uri="{FF2B5EF4-FFF2-40B4-BE49-F238E27FC236}">
                <a16:creationId xmlns:a16="http://schemas.microsoft.com/office/drawing/2014/main" id="{2E599DA1-2705-99C7-F870-76344073D30E}"/>
              </a:ext>
            </a:extLst>
          </p:cNvPr>
          <p:cNvGrpSpPr/>
          <p:nvPr/>
        </p:nvGrpSpPr>
        <p:grpSpPr>
          <a:xfrm>
            <a:off x="8540932" y="261770"/>
            <a:ext cx="2636838" cy="799962"/>
            <a:chOff x="1332706" y="185859"/>
            <a:chExt cx="2636838" cy="799962"/>
          </a:xfrm>
        </p:grpSpPr>
        <p:sp>
          <p:nvSpPr>
            <p:cNvPr id="9" name="Rounded Rectangle 120">
              <a:extLst>
                <a:ext uri="{FF2B5EF4-FFF2-40B4-BE49-F238E27FC236}">
                  <a16:creationId xmlns:a16="http://schemas.microsoft.com/office/drawing/2014/main" id="{20AAEBB5-E90A-02CF-8014-B582CC683D12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121">
              <a:extLst>
                <a:ext uri="{FF2B5EF4-FFF2-40B4-BE49-F238E27FC236}">
                  <a16:creationId xmlns:a16="http://schemas.microsoft.com/office/drawing/2014/main" id="{200F8A63-0B44-83AC-FAC0-63422165776C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12" name="times up">
            <a:extLst>
              <a:ext uri="{FF2B5EF4-FFF2-40B4-BE49-F238E27FC236}">
                <a16:creationId xmlns:a16="http://schemas.microsoft.com/office/drawing/2014/main" id="{277D1FCA-1852-CAD4-F299-193C10CDAC8E}"/>
              </a:ext>
            </a:extLst>
          </p:cNvPr>
          <p:cNvGrpSpPr/>
          <p:nvPr/>
        </p:nvGrpSpPr>
        <p:grpSpPr>
          <a:xfrm>
            <a:off x="8529689" y="235554"/>
            <a:ext cx="2636838" cy="799962"/>
            <a:chOff x="4321176" y="185859"/>
            <a:chExt cx="2636838" cy="799962"/>
          </a:xfrm>
        </p:grpSpPr>
        <p:sp>
          <p:nvSpPr>
            <p:cNvPr id="13" name="Rounded Rectangle 123">
              <a:extLst>
                <a:ext uri="{FF2B5EF4-FFF2-40B4-BE49-F238E27FC236}">
                  <a16:creationId xmlns:a16="http://schemas.microsoft.com/office/drawing/2014/main" id="{9055E654-2187-9317-8552-AEBBD5BFB718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24">
              <a:extLst>
                <a:ext uri="{FF2B5EF4-FFF2-40B4-BE49-F238E27FC236}">
                  <a16:creationId xmlns:a16="http://schemas.microsoft.com/office/drawing/2014/main" id="{C52CFC58-2763-E7D5-AF6C-1EB2C83B8C60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HẾT GIỜ!</a:t>
              </a:r>
            </a:p>
          </p:txBody>
        </p:sp>
      </p:grpSp>
      <p:sp>
        <p:nvSpPr>
          <p:cNvPr id="15" name="AutoShape 3">
            <a:extLst>
              <a:ext uri="{FF2B5EF4-FFF2-40B4-BE49-F238E27FC236}">
                <a16:creationId xmlns:a16="http://schemas.microsoft.com/office/drawing/2014/main" id="{6C2F442C-A7B9-E5B2-423A-6666FE3E386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028932" y="1252639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1BB85D5E-14EC-3787-3F9B-BE21B6A62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820" y="181778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7CCC27F5-44DF-3C18-1099-979B7517C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820" y="181778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748D105-7CDF-7870-D4A2-86DC7B70B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820" y="1817789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23986DE0-99AF-458C-52DA-4AC25A6A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820" y="1817789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79F73466-0A8E-0A5C-4FBC-8443AB148F06}"/>
              </a:ext>
            </a:extLst>
          </p:cNvPr>
          <p:cNvSpPr>
            <a:spLocks/>
          </p:cNvSpPr>
          <p:nvPr/>
        </p:nvSpPr>
        <p:spPr bwMode="auto">
          <a:xfrm>
            <a:off x="9527657" y="1709839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0BA23068-60E0-1233-B246-978BDB96875A}"/>
              </a:ext>
            </a:extLst>
          </p:cNvPr>
          <p:cNvSpPr>
            <a:spLocks/>
          </p:cNvSpPr>
          <p:nvPr/>
        </p:nvSpPr>
        <p:spPr bwMode="auto">
          <a:xfrm>
            <a:off x="10554770" y="195748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57C7AE48-A9BE-EBFA-9598-DF5C20D2EDD7}"/>
              </a:ext>
            </a:extLst>
          </p:cNvPr>
          <p:cNvSpPr>
            <a:spLocks/>
          </p:cNvSpPr>
          <p:nvPr/>
        </p:nvSpPr>
        <p:spPr bwMode="auto">
          <a:xfrm>
            <a:off x="8056045" y="1936852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29BC6F10-6557-6C48-6F5F-36A45FF0C56B}"/>
              </a:ext>
            </a:extLst>
          </p:cNvPr>
          <p:cNvSpPr>
            <a:spLocks noEditPoints="1"/>
          </p:cNvSpPr>
          <p:nvPr/>
        </p:nvSpPr>
        <p:spPr bwMode="auto">
          <a:xfrm>
            <a:off x="8267182" y="2243239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AD7E8591-42D7-9FE0-A0D6-AC53CC197BF5}"/>
              </a:ext>
            </a:extLst>
          </p:cNvPr>
          <p:cNvSpPr>
            <a:spLocks noEditPoints="1"/>
          </p:cNvSpPr>
          <p:nvPr/>
        </p:nvSpPr>
        <p:spPr bwMode="auto">
          <a:xfrm>
            <a:off x="8267182" y="2243239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2157C593-119F-8F98-C668-47B7DB4A69B6}"/>
              </a:ext>
            </a:extLst>
          </p:cNvPr>
          <p:cNvSpPr>
            <a:spLocks/>
          </p:cNvSpPr>
          <p:nvPr/>
        </p:nvSpPr>
        <p:spPr bwMode="auto">
          <a:xfrm>
            <a:off x="8267182" y="2243239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1D030FA8-C7D2-2769-E9A1-202CB78CA5D8}"/>
              </a:ext>
            </a:extLst>
          </p:cNvPr>
          <p:cNvSpPr>
            <a:spLocks/>
          </p:cNvSpPr>
          <p:nvPr/>
        </p:nvSpPr>
        <p:spPr bwMode="auto">
          <a:xfrm>
            <a:off x="11227870" y="241945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2E1892E7-0CD2-2E7E-2638-B179E3CB9860}"/>
              </a:ext>
            </a:extLst>
          </p:cNvPr>
          <p:cNvSpPr>
            <a:spLocks/>
          </p:cNvSpPr>
          <p:nvPr/>
        </p:nvSpPr>
        <p:spPr bwMode="auto">
          <a:xfrm>
            <a:off x="10988157" y="226546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5C3C046C-3E2E-4D6E-C712-91E564F7BB4F}"/>
              </a:ext>
            </a:extLst>
          </p:cNvPr>
          <p:cNvSpPr>
            <a:spLocks/>
          </p:cNvSpPr>
          <p:nvPr/>
        </p:nvSpPr>
        <p:spPr bwMode="auto">
          <a:xfrm>
            <a:off x="7486132" y="142567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64FF244C-2051-6723-92C9-EF0E0FBC18ED}"/>
              </a:ext>
            </a:extLst>
          </p:cNvPr>
          <p:cNvSpPr>
            <a:spLocks noEditPoints="1"/>
          </p:cNvSpPr>
          <p:nvPr/>
        </p:nvSpPr>
        <p:spPr bwMode="auto">
          <a:xfrm>
            <a:off x="7702032" y="262900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4BEDAFC3-CF12-AE3E-2209-CB024303673E}"/>
              </a:ext>
            </a:extLst>
          </p:cNvPr>
          <p:cNvSpPr>
            <a:spLocks/>
          </p:cNvSpPr>
          <p:nvPr/>
        </p:nvSpPr>
        <p:spPr bwMode="auto">
          <a:xfrm>
            <a:off x="7635357" y="166538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0">
            <a:extLst>
              <a:ext uri="{FF2B5EF4-FFF2-40B4-BE49-F238E27FC236}">
                <a16:creationId xmlns:a16="http://schemas.microsoft.com/office/drawing/2014/main" id="{34B7C65B-4C84-C8DD-0A2B-27A53E65BD02}"/>
              </a:ext>
            </a:extLst>
          </p:cNvPr>
          <p:cNvSpPr>
            <a:spLocks/>
          </p:cNvSpPr>
          <p:nvPr/>
        </p:nvSpPr>
        <p:spPr bwMode="auto">
          <a:xfrm>
            <a:off x="8097320" y="570398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1">
            <a:extLst>
              <a:ext uri="{FF2B5EF4-FFF2-40B4-BE49-F238E27FC236}">
                <a16:creationId xmlns:a16="http://schemas.microsoft.com/office/drawing/2014/main" id="{3111BDEB-05C2-CDBF-E2DC-CF54FB523BD3}"/>
              </a:ext>
            </a:extLst>
          </p:cNvPr>
          <p:cNvSpPr>
            <a:spLocks noEditPoints="1"/>
          </p:cNvSpPr>
          <p:nvPr/>
        </p:nvSpPr>
        <p:spPr bwMode="auto">
          <a:xfrm>
            <a:off x="8367195" y="5977039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id="{8104EE0D-342C-25B0-14D3-45CD4100244F}"/>
              </a:ext>
            </a:extLst>
          </p:cNvPr>
          <p:cNvSpPr>
            <a:spLocks noEditPoints="1"/>
          </p:cNvSpPr>
          <p:nvPr/>
        </p:nvSpPr>
        <p:spPr bwMode="auto">
          <a:xfrm>
            <a:off x="8367195" y="5977039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774E16AC-1EA5-F743-E1D3-0A8515D5292A}"/>
              </a:ext>
            </a:extLst>
          </p:cNvPr>
          <p:cNvSpPr>
            <a:spLocks/>
          </p:cNvSpPr>
          <p:nvPr/>
        </p:nvSpPr>
        <p:spPr bwMode="auto">
          <a:xfrm>
            <a:off x="8367195" y="5977039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4">
            <a:extLst>
              <a:ext uri="{FF2B5EF4-FFF2-40B4-BE49-F238E27FC236}">
                <a16:creationId xmlns:a16="http://schemas.microsoft.com/office/drawing/2014/main" id="{77FBB532-ADD4-E781-8EEE-05DCFC91EA67}"/>
              </a:ext>
            </a:extLst>
          </p:cNvPr>
          <p:cNvSpPr>
            <a:spLocks/>
          </p:cNvSpPr>
          <p:nvPr/>
        </p:nvSpPr>
        <p:spPr bwMode="auto">
          <a:xfrm>
            <a:off x="10662720" y="570398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id="{E127979C-8425-2757-7032-89BC70B70C81}"/>
              </a:ext>
            </a:extLst>
          </p:cNvPr>
          <p:cNvSpPr>
            <a:spLocks/>
          </p:cNvSpPr>
          <p:nvPr/>
        </p:nvSpPr>
        <p:spPr bwMode="auto">
          <a:xfrm>
            <a:off x="11123095" y="597545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26">
            <a:extLst>
              <a:ext uri="{FF2B5EF4-FFF2-40B4-BE49-F238E27FC236}">
                <a16:creationId xmlns:a16="http://schemas.microsoft.com/office/drawing/2014/main" id="{81B6E2C2-E4E0-5174-0392-104DC916957B}"/>
              </a:ext>
            </a:extLst>
          </p:cNvPr>
          <p:cNvSpPr>
            <a:spLocks/>
          </p:cNvSpPr>
          <p:nvPr/>
        </p:nvSpPr>
        <p:spPr bwMode="auto">
          <a:xfrm>
            <a:off x="11123095" y="597545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27">
            <a:extLst>
              <a:ext uri="{FF2B5EF4-FFF2-40B4-BE49-F238E27FC236}">
                <a16:creationId xmlns:a16="http://schemas.microsoft.com/office/drawing/2014/main" id="{4AE2136F-C838-DA4E-962F-CF52B90A5926}"/>
              </a:ext>
            </a:extLst>
          </p:cNvPr>
          <p:cNvSpPr>
            <a:spLocks/>
          </p:cNvSpPr>
          <p:nvPr/>
        </p:nvSpPr>
        <p:spPr bwMode="auto">
          <a:xfrm>
            <a:off x="10824645" y="597545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9" name="Group 3">
            <a:extLst>
              <a:ext uri="{FF2B5EF4-FFF2-40B4-BE49-F238E27FC236}">
                <a16:creationId xmlns:a16="http://schemas.microsoft.com/office/drawing/2014/main" id="{EA19FFF0-BFB6-6493-B96B-D8C0FACE8196}"/>
              </a:ext>
            </a:extLst>
          </p:cNvPr>
          <p:cNvGrpSpPr/>
          <p:nvPr/>
        </p:nvGrpSpPr>
        <p:grpSpPr>
          <a:xfrm rot="1786145">
            <a:off x="7846495" y="2340077"/>
            <a:ext cx="3829050" cy="3830638"/>
            <a:chOff x="817563" y="2264166"/>
            <a:chExt cx="3829050" cy="3830638"/>
          </a:xfrm>
        </p:grpSpPr>
        <p:sp>
          <p:nvSpPr>
            <p:cNvPr id="40" name="Oval 28">
              <a:extLst>
                <a:ext uri="{FF2B5EF4-FFF2-40B4-BE49-F238E27FC236}">
                  <a16:creationId xmlns:a16="http://schemas.microsoft.com/office/drawing/2014/main" id="{76644A59-BC3A-490C-08DA-CAC89B324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hour hand">
              <a:extLst>
                <a:ext uri="{FF2B5EF4-FFF2-40B4-BE49-F238E27FC236}">
                  <a16:creationId xmlns:a16="http://schemas.microsoft.com/office/drawing/2014/main" id="{8CB49FAF-F3E0-1A5E-3244-F6906B96C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2" name="Freeform 29">
            <a:extLst>
              <a:ext uri="{FF2B5EF4-FFF2-40B4-BE49-F238E27FC236}">
                <a16:creationId xmlns:a16="http://schemas.microsoft.com/office/drawing/2014/main" id="{4C8CB81E-51C8-F277-7972-290E72A05B1D}"/>
              </a:ext>
            </a:extLst>
          </p:cNvPr>
          <p:cNvSpPr>
            <a:spLocks noEditPoints="1"/>
          </p:cNvSpPr>
          <p:nvPr/>
        </p:nvSpPr>
        <p:spPr bwMode="auto">
          <a:xfrm>
            <a:off x="7567095" y="2062264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30">
            <a:extLst>
              <a:ext uri="{FF2B5EF4-FFF2-40B4-BE49-F238E27FC236}">
                <a16:creationId xmlns:a16="http://schemas.microsoft.com/office/drawing/2014/main" id="{D8A2749D-8963-2453-4E4C-61106B0DEFAF}"/>
              </a:ext>
            </a:extLst>
          </p:cNvPr>
          <p:cNvSpPr>
            <a:spLocks noEditPoints="1"/>
          </p:cNvSpPr>
          <p:nvPr/>
        </p:nvSpPr>
        <p:spPr bwMode="auto">
          <a:xfrm>
            <a:off x="7740132" y="2233714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85752703-28D3-63D8-BFA1-5AC4EB4D6B5A}"/>
              </a:ext>
            </a:extLst>
          </p:cNvPr>
          <p:cNvSpPr>
            <a:spLocks noEditPoints="1"/>
          </p:cNvSpPr>
          <p:nvPr/>
        </p:nvSpPr>
        <p:spPr bwMode="auto">
          <a:xfrm>
            <a:off x="7649645" y="2143227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5" name="Group 1">
            <a:extLst>
              <a:ext uri="{FF2B5EF4-FFF2-40B4-BE49-F238E27FC236}">
                <a16:creationId xmlns:a16="http://schemas.microsoft.com/office/drawing/2014/main" id="{26C3E009-F4C1-0A70-CFB6-E4FFA2C954AB}"/>
              </a:ext>
            </a:extLst>
          </p:cNvPr>
          <p:cNvGrpSpPr/>
          <p:nvPr/>
        </p:nvGrpSpPr>
        <p:grpSpPr>
          <a:xfrm>
            <a:off x="9484795" y="2487714"/>
            <a:ext cx="566738" cy="566738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BF2DE7E2-1722-8F2B-A7EA-F35DFABE3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id="{7F7D7564-473A-BA19-4F3C-C0D651168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BF3C1A61-3286-3F4E-2F2F-D0B0A8F413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0A9718CF-2DFC-334F-FF19-C426EDCBE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CA616074-7175-C220-43C3-CA7DF0C62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7">
              <a:extLst>
                <a:ext uri="{FF2B5EF4-FFF2-40B4-BE49-F238E27FC236}">
                  <a16:creationId xmlns:a16="http://schemas.microsoft.com/office/drawing/2014/main" id="{67959B6A-EA21-9B59-2ADF-D9C3FE76C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635" y="2499116"/>
              <a:ext cx="41678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2" name="Group 2">
            <a:extLst>
              <a:ext uri="{FF2B5EF4-FFF2-40B4-BE49-F238E27FC236}">
                <a16:creationId xmlns:a16="http://schemas.microsoft.com/office/drawing/2014/main" id="{884B74ED-6902-2BA1-B0F0-DADE45D58CAF}"/>
              </a:ext>
            </a:extLst>
          </p:cNvPr>
          <p:cNvGrpSpPr/>
          <p:nvPr/>
        </p:nvGrpSpPr>
        <p:grpSpPr>
          <a:xfrm>
            <a:off x="10215045" y="2670277"/>
            <a:ext cx="573088" cy="573088"/>
            <a:chOff x="3186113" y="2594366"/>
            <a:chExt cx="573088" cy="573088"/>
          </a:xfrm>
        </p:grpSpPr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F7316B23-EDE9-0E92-02F4-434E98519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113" y="2594366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698A556A-7CAC-8BEA-CFE2-557194680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648341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BD278443-7E9F-6172-CEE7-1F80994BEA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C40DF9BC-A3AC-6EFC-3DDA-167E8B14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850" y="2678503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42">
              <a:extLst>
                <a:ext uri="{FF2B5EF4-FFF2-40B4-BE49-F238E27FC236}">
                  <a16:creationId xmlns:a16="http://schemas.microsoft.com/office/drawing/2014/main" id="{FCC7A3F8-5ADC-6898-F3F9-FC6FEC0C4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4713" y="2778516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43">
              <a:extLst>
                <a:ext uri="{FF2B5EF4-FFF2-40B4-BE49-F238E27FC236}">
                  <a16:creationId xmlns:a16="http://schemas.microsoft.com/office/drawing/2014/main" id="{E097955C-D2FD-01E8-3BD0-96092C324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880" y="2684853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A6D3FEC2-3CA0-83E9-7DAF-2501471FCB1C}"/>
              </a:ext>
            </a:extLst>
          </p:cNvPr>
          <p:cNvGrpSpPr/>
          <p:nvPr/>
        </p:nvGrpSpPr>
        <p:grpSpPr>
          <a:xfrm>
            <a:off x="10751620" y="3189389"/>
            <a:ext cx="585788" cy="587375"/>
            <a:chOff x="3722688" y="3113478"/>
            <a:chExt cx="585788" cy="587375"/>
          </a:xfrm>
        </p:grpSpPr>
        <p:sp>
          <p:nvSpPr>
            <p:cNvPr id="60" name="Freeform 44">
              <a:extLst>
                <a:ext uri="{FF2B5EF4-FFF2-40B4-BE49-F238E27FC236}">
                  <a16:creationId xmlns:a16="http://schemas.microsoft.com/office/drawing/2014/main" id="{660968A3-9669-53F4-3771-F1D8AF356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45">
              <a:extLst>
                <a:ext uri="{FF2B5EF4-FFF2-40B4-BE49-F238E27FC236}">
                  <a16:creationId xmlns:a16="http://schemas.microsoft.com/office/drawing/2014/main" id="{DAF6B214-680C-C2DE-8BAF-AA04B9F97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46">
              <a:extLst>
                <a:ext uri="{FF2B5EF4-FFF2-40B4-BE49-F238E27FC236}">
                  <a16:creationId xmlns:a16="http://schemas.microsoft.com/office/drawing/2014/main" id="{FFF4247D-D757-B835-6F36-24E7930974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47">
              <a:extLst>
                <a:ext uri="{FF2B5EF4-FFF2-40B4-BE49-F238E27FC236}">
                  <a16:creationId xmlns:a16="http://schemas.microsoft.com/office/drawing/2014/main" id="{BD3E9072-1F29-E4EF-DDC5-66AEA555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Rectangle 48">
              <a:extLst>
                <a:ext uri="{FF2B5EF4-FFF2-40B4-BE49-F238E27FC236}">
                  <a16:creationId xmlns:a16="http://schemas.microsoft.com/office/drawing/2014/main" id="{F47B1027-E1DE-799E-F1C3-06C27BB3C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Rectangle 49">
              <a:extLst>
                <a:ext uri="{FF2B5EF4-FFF2-40B4-BE49-F238E27FC236}">
                  <a16:creationId xmlns:a16="http://schemas.microsoft.com/office/drawing/2014/main" id="{C82E7DC4-42CA-1AE8-CD65-B64EAA7C6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423" y="3216666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6" name="Group 5">
            <a:extLst>
              <a:ext uri="{FF2B5EF4-FFF2-40B4-BE49-F238E27FC236}">
                <a16:creationId xmlns:a16="http://schemas.microsoft.com/office/drawing/2014/main" id="{39E82B96-CE14-5047-3C6D-4236178FBAD4}"/>
              </a:ext>
            </a:extLst>
          </p:cNvPr>
          <p:cNvGrpSpPr/>
          <p:nvPr/>
        </p:nvGrpSpPr>
        <p:grpSpPr>
          <a:xfrm>
            <a:off x="10969107" y="3927577"/>
            <a:ext cx="566738" cy="568325"/>
            <a:chOff x="3940175" y="3851666"/>
            <a:chExt cx="566738" cy="568325"/>
          </a:xfrm>
        </p:grpSpPr>
        <p:sp>
          <p:nvSpPr>
            <p:cNvPr id="67" name="Freeform 50">
              <a:extLst>
                <a:ext uri="{FF2B5EF4-FFF2-40B4-BE49-F238E27FC236}">
                  <a16:creationId xmlns:a16="http://schemas.microsoft.com/office/drawing/2014/main" id="{FEC5DD8A-9631-AC01-5C5A-216F783D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5" y="3851666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79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Oval 51">
              <a:extLst>
                <a:ext uri="{FF2B5EF4-FFF2-40B4-BE49-F238E27FC236}">
                  <a16:creationId xmlns:a16="http://schemas.microsoft.com/office/drawing/2014/main" id="{B575448E-722C-1B96-20A4-0FEB3B129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150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52">
              <a:extLst>
                <a:ext uri="{FF2B5EF4-FFF2-40B4-BE49-F238E27FC236}">
                  <a16:creationId xmlns:a16="http://schemas.microsoft.com/office/drawing/2014/main" id="{0A6301EA-0230-D747-57C2-C7CE8C676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53">
              <a:extLst>
                <a:ext uri="{FF2B5EF4-FFF2-40B4-BE49-F238E27FC236}">
                  <a16:creationId xmlns:a16="http://schemas.microsoft.com/office/drawing/2014/main" id="{A6F6D37D-6CF7-43E3-0A3E-EF0361910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932628"/>
              <a:ext cx="192088" cy="428625"/>
            </a:xfrm>
            <a:custGeom>
              <a:avLst/>
              <a:gdLst>
                <a:gd name="T0" fmla="*/ 49 w 79"/>
                <a:gd name="T1" fmla="*/ 0 h 175"/>
                <a:gd name="T2" fmla="*/ 25 w 79"/>
                <a:gd name="T3" fmla="*/ 19 h 175"/>
                <a:gd name="T4" fmla="*/ 25 w 79"/>
                <a:gd name="T5" fmla="*/ 19 h 175"/>
                <a:gd name="T6" fmla="*/ 25 w 79"/>
                <a:gd name="T7" fmla="*/ 19 h 175"/>
                <a:gd name="T8" fmla="*/ 0 w 79"/>
                <a:gd name="T9" fmla="*/ 82 h 175"/>
                <a:gd name="T10" fmla="*/ 0 w 79"/>
                <a:gd name="T11" fmla="*/ 82 h 175"/>
                <a:gd name="T12" fmla="*/ 0 w 79"/>
                <a:gd name="T13" fmla="*/ 83 h 175"/>
                <a:gd name="T14" fmla="*/ 0 w 79"/>
                <a:gd name="T15" fmla="*/ 83 h 175"/>
                <a:gd name="T16" fmla="*/ 0 w 79"/>
                <a:gd name="T17" fmla="*/ 83 h 175"/>
                <a:gd name="T18" fmla="*/ 0 w 79"/>
                <a:gd name="T19" fmla="*/ 83 h 175"/>
                <a:gd name="T20" fmla="*/ 0 w 79"/>
                <a:gd name="T21" fmla="*/ 83 h 175"/>
                <a:gd name="T22" fmla="*/ 0 w 79"/>
                <a:gd name="T23" fmla="*/ 83 h 175"/>
                <a:gd name="T24" fmla="*/ 0 w 79"/>
                <a:gd name="T25" fmla="*/ 83 h 175"/>
                <a:gd name="T26" fmla="*/ 0 w 79"/>
                <a:gd name="T27" fmla="*/ 84 h 175"/>
                <a:gd name="T28" fmla="*/ 0 w 79"/>
                <a:gd name="T29" fmla="*/ 84 h 175"/>
                <a:gd name="T30" fmla="*/ 0 w 79"/>
                <a:gd name="T31" fmla="*/ 84 h 175"/>
                <a:gd name="T32" fmla="*/ 0 w 79"/>
                <a:gd name="T33" fmla="*/ 84 h 175"/>
                <a:gd name="T34" fmla="*/ 79 w 79"/>
                <a:gd name="T35" fmla="*/ 175 h 175"/>
                <a:gd name="T36" fmla="*/ 47 w 79"/>
                <a:gd name="T37" fmla="*/ 153 h 175"/>
                <a:gd name="T38" fmla="*/ 20 w 79"/>
                <a:gd name="T39" fmla="*/ 106 h 175"/>
                <a:gd name="T40" fmla="*/ 16 w 79"/>
                <a:gd name="T41" fmla="*/ 78 h 175"/>
                <a:gd name="T42" fmla="*/ 16 w 79"/>
                <a:gd name="T43" fmla="*/ 77 h 175"/>
                <a:gd name="T44" fmla="*/ 30 w 79"/>
                <a:gd name="T45" fmla="*/ 24 h 175"/>
                <a:gd name="T46" fmla="*/ 47 w 79"/>
                <a:gd name="T47" fmla="*/ 3 h 175"/>
                <a:gd name="T48" fmla="*/ 4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49" y="0"/>
                  </a:moveTo>
                  <a:cubicBezTo>
                    <a:pt x="40" y="5"/>
                    <a:pt x="32" y="12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0" y="36"/>
                    <a:pt x="0" y="58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130"/>
                    <a:pt x="35" y="168"/>
                    <a:pt x="79" y="175"/>
                  </a:cubicBezTo>
                  <a:cubicBezTo>
                    <a:pt x="67" y="170"/>
                    <a:pt x="56" y="162"/>
                    <a:pt x="47" y="153"/>
                  </a:cubicBezTo>
                  <a:cubicBezTo>
                    <a:pt x="34" y="140"/>
                    <a:pt x="25" y="124"/>
                    <a:pt x="20" y="106"/>
                  </a:cubicBezTo>
                  <a:cubicBezTo>
                    <a:pt x="18" y="97"/>
                    <a:pt x="17" y="88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58"/>
                    <a:pt x="21" y="41"/>
                    <a:pt x="30" y="24"/>
                  </a:cubicBezTo>
                  <a:cubicBezTo>
                    <a:pt x="36" y="17"/>
                    <a:pt x="41" y="10"/>
                    <a:pt x="47" y="3"/>
                  </a:cubicBezTo>
                  <a:cubicBezTo>
                    <a:pt x="48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Rectangle 54">
              <a:extLst>
                <a:ext uri="{FF2B5EF4-FFF2-40B4-BE49-F238E27FC236}">
                  <a16:creationId xmlns:a16="http://schemas.microsoft.com/office/drawing/2014/main" id="{CEE89D97-2E4E-9221-F36E-0CC4050F6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488" y="4032641"/>
              <a:ext cx="134938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Rectangle 55">
              <a:extLst>
                <a:ext uri="{FF2B5EF4-FFF2-40B4-BE49-F238E27FC236}">
                  <a16:creationId xmlns:a16="http://schemas.microsoft.com/office/drawing/2014/main" id="{1C3F8133-54F0-CEB8-6015-C1280E69B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178" y="3938978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3" name="Group 6">
            <a:extLst>
              <a:ext uri="{FF2B5EF4-FFF2-40B4-BE49-F238E27FC236}">
                <a16:creationId xmlns:a16="http://schemas.microsoft.com/office/drawing/2014/main" id="{F0A0F59A-9031-1651-4FD1-463DADECFFF8}"/>
              </a:ext>
            </a:extLst>
          </p:cNvPr>
          <p:cNvGrpSpPr/>
          <p:nvPr/>
        </p:nvGrpSpPr>
        <p:grpSpPr>
          <a:xfrm>
            <a:off x="10783370" y="4661002"/>
            <a:ext cx="566738" cy="568325"/>
            <a:chOff x="3754438" y="4585091"/>
            <a:chExt cx="566738" cy="568325"/>
          </a:xfrm>
        </p:grpSpPr>
        <p:sp>
          <p:nvSpPr>
            <p:cNvPr id="74" name="Freeform 56">
              <a:extLst>
                <a:ext uri="{FF2B5EF4-FFF2-40B4-BE49-F238E27FC236}">
                  <a16:creationId xmlns:a16="http://schemas.microsoft.com/office/drawing/2014/main" id="{CECF13DA-C06A-678A-C4C7-003856982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Oval 57">
              <a:extLst>
                <a:ext uri="{FF2B5EF4-FFF2-40B4-BE49-F238E27FC236}">
                  <a16:creationId xmlns:a16="http://schemas.microsoft.com/office/drawing/2014/main" id="{26B4E2E9-E382-564E-48CF-A2EA8CCB0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58">
              <a:extLst>
                <a:ext uri="{FF2B5EF4-FFF2-40B4-BE49-F238E27FC236}">
                  <a16:creationId xmlns:a16="http://schemas.microsoft.com/office/drawing/2014/main" id="{CB22C498-54CC-AC2F-6834-A26D86F531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59">
              <a:extLst>
                <a:ext uri="{FF2B5EF4-FFF2-40B4-BE49-F238E27FC236}">
                  <a16:creationId xmlns:a16="http://schemas.microsoft.com/office/drawing/2014/main" id="{7A652E2B-9122-4077-E46B-555329F37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Rectangle 60">
              <a:extLst>
                <a:ext uri="{FF2B5EF4-FFF2-40B4-BE49-F238E27FC236}">
                  <a16:creationId xmlns:a16="http://schemas.microsoft.com/office/drawing/2014/main" id="{84340CDB-DA59-98C9-6CE2-89BB60B51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Rectangle 61">
              <a:extLst>
                <a:ext uri="{FF2B5EF4-FFF2-40B4-BE49-F238E27FC236}">
                  <a16:creationId xmlns:a16="http://schemas.microsoft.com/office/drawing/2014/main" id="{E3898856-9469-263A-D677-14510D2D1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4300" y="4672403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0" name="Group 7">
            <a:extLst>
              <a:ext uri="{FF2B5EF4-FFF2-40B4-BE49-F238E27FC236}">
                <a16:creationId xmlns:a16="http://schemas.microsoft.com/office/drawing/2014/main" id="{6C145849-E438-3EF7-B6C9-7283155AC68A}"/>
              </a:ext>
            </a:extLst>
          </p:cNvPr>
          <p:cNvGrpSpPr/>
          <p:nvPr/>
        </p:nvGrpSpPr>
        <p:grpSpPr>
          <a:xfrm>
            <a:off x="10251557" y="5199164"/>
            <a:ext cx="577850" cy="577850"/>
            <a:chOff x="3222625" y="5123253"/>
            <a:chExt cx="577850" cy="577850"/>
          </a:xfrm>
        </p:grpSpPr>
        <p:sp>
          <p:nvSpPr>
            <p:cNvPr id="81" name="Freeform 62">
              <a:extLst>
                <a:ext uri="{FF2B5EF4-FFF2-40B4-BE49-F238E27FC236}">
                  <a16:creationId xmlns:a16="http://schemas.microsoft.com/office/drawing/2014/main" id="{A5B2F941-95B1-BF4A-7D45-CF9D88F3A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625" y="5123253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63">
              <a:extLst>
                <a:ext uri="{FF2B5EF4-FFF2-40B4-BE49-F238E27FC236}">
                  <a16:creationId xmlns:a16="http://schemas.microsoft.com/office/drawing/2014/main" id="{41122068-1241-9D20-C3DA-F6C3141CA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775" y="5180403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64">
              <a:extLst>
                <a:ext uri="{FF2B5EF4-FFF2-40B4-BE49-F238E27FC236}">
                  <a16:creationId xmlns:a16="http://schemas.microsoft.com/office/drawing/2014/main" id="{96E6F8A0-D45A-49D1-BD94-5B45684C1E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65">
              <a:extLst>
                <a:ext uri="{FF2B5EF4-FFF2-40B4-BE49-F238E27FC236}">
                  <a16:creationId xmlns:a16="http://schemas.microsoft.com/office/drawing/2014/main" id="{2E0B8C7D-E005-04FE-DEA0-FF458CF01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363" y="5213741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C15C3482-00C7-E18B-B91B-2D0B5B893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700" y="5308991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Rectangle 67">
              <a:extLst>
                <a:ext uri="{FF2B5EF4-FFF2-40B4-BE49-F238E27FC236}">
                  <a16:creationId xmlns:a16="http://schemas.microsoft.com/office/drawing/2014/main" id="{D5436610-C85C-74EE-0A41-A54FC4B2D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533" y="5220091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7" name="Group 8">
            <a:extLst>
              <a:ext uri="{FF2B5EF4-FFF2-40B4-BE49-F238E27FC236}">
                <a16:creationId xmlns:a16="http://schemas.microsoft.com/office/drawing/2014/main" id="{A64DE696-FCED-77A2-0696-A00F93E69A7D}"/>
              </a:ext>
            </a:extLst>
          </p:cNvPr>
          <p:cNvGrpSpPr/>
          <p:nvPr/>
        </p:nvGrpSpPr>
        <p:grpSpPr>
          <a:xfrm>
            <a:off x="9527657" y="5410302"/>
            <a:ext cx="568325" cy="566738"/>
            <a:chOff x="2498725" y="5334391"/>
            <a:chExt cx="568325" cy="566738"/>
          </a:xfrm>
        </p:grpSpPr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1E246E21-F110-2477-CEB0-D4B111200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Oval 89">
              <a:extLst>
                <a:ext uri="{FF2B5EF4-FFF2-40B4-BE49-F238E27FC236}">
                  <a16:creationId xmlns:a16="http://schemas.microsoft.com/office/drawing/2014/main" id="{DD0E0006-05C5-1699-9FB7-B9B37BEDC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B4D46A07-033A-0D78-C03F-83387B8512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E03FAC60-7F60-E377-B792-859812D68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Rectangle 92">
              <a:extLst>
                <a:ext uri="{FF2B5EF4-FFF2-40B4-BE49-F238E27FC236}">
                  <a16:creationId xmlns:a16="http://schemas.microsoft.com/office/drawing/2014/main" id="{60A1C31C-6420-484B-9140-FD672A2A3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Rectangle 93">
              <a:extLst>
                <a:ext uri="{FF2B5EF4-FFF2-40B4-BE49-F238E27FC236}">
                  <a16:creationId xmlns:a16="http://schemas.microsoft.com/office/drawing/2014/main" id="{F664547D-E030-26DB-8D2E-9F716BD00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553" y="5421703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C2655935-3936-BBF3-BC81-25DD2249713A}"/>
              </a:ext>
            </a:extLst>
          </p:cNvPr>
          <p:cNvGrpSpPr/>
          <p:nvPr/>
        </p:nvGrpSpPr>
        <p:grpSpPr>
          <a:xfrm>
            <a:off x="8733907" y="2670277"/>
            <a:ext cx="571500" cy="573088"/>
            <a:chOff x="1704975" y="2594366"/>
            <a:chExt cx="571500" cy="573088"/>
          </a:xfrm>
        </p:grpSpPr>
        <p:sp>
          <p:nvSpPr>
            <p:cNvPr id="95" name="Freeform 68">
              <a:extLst>
                <a:ext uri="{FF2B5EF4-FFF2-40B4-BE49-F238E27FC236}">
                  <a16:creationId xmlns:a16="http://schemas.microsoft.com/office/drawing/2014/main" id="{B79A75B4-6377-2BAA-DF78-A21EAF00E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975" y="2594366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69">
              <a:extLst>
                <a:ext uri="{FF2B5EF4-FFF2-40B4-BE49-F238E27FC236}">
                  <a16:creationId xmlns:a16="http://schemas.microsoft.com/office/drawing/2014/main" id="{1E9120AF-25AB-5D2E-214C-B0F25531F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538" y="2648341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70">
              <a:extLst>
                <a:ext uri="{FF2B5EF4-FFF2-40B4-BE49-F238E27FC236}">
                  <a16:creationId xmlns:a16="http://schemas.microsoft.com/office/drawing/2014/main" id="{2B603AF9-736E-6312-5C49-C42CC31147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71">
              <a:extLst>
                <a:ext uri="{FF2B5EF4-FFF2-40B4-BE49-F238E27FC236}">
                  <a16:creationId xmlns:a16="http://schemas.microsoft.com/office/drawing/2014/main" id="{46A6E16E-6ED6-D279-AB40-7C2DE55A5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713" y="2653103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Rectangle 94">
              <a:extLst>
                <a:ext uri="{FF2B5EF4-FFF2-40B4-BE49-F238E27FC236}">
                  <a16:creationId xmlns:a16="http://schemas.microsoft.com/office/drawing/2014/main" id="{85A41117-22E0-3D8B-441F-8C71BC230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900" y="2810266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Rectangle 95">
              <a:extLst>
                <a:ext uri="{FF2B5EF4-FFF2-40B4-BE49-F238E27FC236}">
                  <a16:creationId xmlns:a16="http://schemas.microsoft.com/office/drawing/2014/main" id="{9F114FE5-09EE-3A3E-F6C0-CA1872A9F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860" y="2699776"/>
              <a:ext cx="38953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1" name="Group 12">
            <a:extLst>
              <a:ext uri="{FF2B5EF4-FFF2-40B4-BE49-F238E27FC236}">
                <a16:creationId xmlns:a16="http://schemas.microsoft.com/office/drawing/2014/main" id="{F784A2A4-01B8-93EC-ECDB-EA15EF80DC5C}"/>
              </a:ext>
            </a:extLst>
          </p:cNvPr>
          <p:cNvGrpSpPr/>
          <p:nvPr/>
        </p:nvGrpSpPr>
        <p:grpSpPr>
          <a:xfrm>
            <a:off x="8186220" y="3189389"/>
            <a:ext cx="584200" cy="587375"/>
            <a:chOff x="1157288" y="3113478"/>
            <a:chExt cx="584200" cy="587375"/>
          </a:xfrm>
        </p:grpSpPr>
        <p:sp>
          <p:nvSpPr>
            <p:cNvPr id="102" name="Freeform 72">
              <a:extLst>
                <a:ext uri="{FF2B5EF4-FFF2-40B4-BE49-F238E27FC236}">
                  <a16:creationId xmlns:a16="http://schemas.microsoft.com/office/drawing/2014/main" id="{410D4B9C-C9B3-5D99-B18E-BFD8247FB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73">
              <a:extLst>
                <a:ext uri="{FF2B5EF4-FFF2-40B4-BE49-F238E27FC236}">
                  <a16:creationId xmlns:a16="http://schemas.microsoft.com/office/drawing/2014/main" id="{D9AE208F-8551-172A-DD28-8ED9C4F7C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74">
              <a:extLst>
                <a:ext uri="{FF2B5EF4-FFF2-40B4-BE49-F238E27FC236}">
                  <a16:creationId xmlns:a16="http://schemas.microsoft.com/office/drawing/2014/main" id="{78FC4C3C-8F6A-CC99-22B9-962F1FA61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75">
              <a:extLst>
                <a:ext uri="{FF2B5EF4-FFF2-40B4-BE49-F238E27FC236}">
                  <a16:creationId xmlns:a16="http://schemas.microsoft.com/office/drawing/2014/main" id="{55520C2A-345C-FEB2-6188-8090640C1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Rectangle 96">
              <a:extLst>
                <a:ext uri="{FF2B5EF4-FFF2-40B4-BE49-F238E27FC236}">
                  <a16:creationId xmlns:a16="http://schemas.microsoft.com/office/drawing/2014/main" id="{4D2566C7-3C75-1908-192E-495C8AC36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Rectangle 97">
              <a:extLst>
                <a:ext uri="{FF2B5EF4-FFF2-40B4-BE49-F238E27FC236}">
                  <a16:creationId xmlns:a16="http://schemas.microsoft.com/office/drawing/2014/main" id="{C7EA56A1-3B9C-C20F-0E8E-390B4B57A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995" y="3243653"/>
              <a:ext cx="43762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8" name="Group 11">
            <a:extLst>
              <a:ext uri="{FF2B5EF4-FFF2-40B4-BE49-F238E27FC236}">
                <a16:creationId xmlns:a16="http://schemas.microsoft.com/office/drawing/2014/main" id="{6EE751E3-797D-2575-1B9C-05E9F894777C}"/>
              </a:ext>
            </a:extLst>
          </p:cNvPr>
          <p:cNvGrpSpPr/>
          <p:nvPr/>
        </p:nvGrpSpPr>
        <p:grpSpPr>
          <a:xfrm>
            <a:off x="7987782" y="3927577"/>
            <a:ext cx="566738" cy="568325"/>
            <a:chOff x="958850" y="3851666"/>
            <a:chExt cx="566738" cy="568325"/>
          </a:xfrm>
        </p:grpSpPr>
        <p:sp>
          <p:nvSpPr>
            <p:cNvPr id="109" name="Oval 76">
              <a:extLst>
                <a:ext uri="{FF2B5EF4-FFF2-40B4-BE49-F238E27FC236}">
                  <a16:creationId xmlns:a16="http://schemas.microsoft.com/office/drawing/2014/main" id="{996B8AAC-50E1-3340-FAEB-6588309E4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850" y="3851666"/>
              <a:ext cx="566738" cy="568325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Oval 77">
              <a:extLst>
                <a:ext uri="{FF2B5EF4-FFF2-40B4-BE49-F238E27FC236}">
                  <a16:creationId xmlns:a16="http://schemas.microsoft.com/office/drawing/2014/main" id="{F467D8E3-9C84-9202-9545-63B3739AE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25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026CC778-4803-0256-AA6C-DDFAFC10FB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635BED8C-2ADB-BA16-7DD3-205FF101F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825" y="3908816"/>
              <a:ext cx="193675" cy="427038"/>
            </a:xfrm>
            <a:custGeom>
              <a:avLst/>
              <a:gdLst>
                <a:gd name="T0" fmla="*/ 79 w 79"/>
                <a:gd name="T1" fmla="*/ 0 h 175"/>
                <a:gd name="T2" fmla="*/ 0 w 79"/>
                <a:gd name="T3" fmla="*/ 92 h 175"/>
                <a:gd name="T4" fmla="*/ 0 w 79"/>
                <a:gd name="T5" fmla="*/ 92 h 175"/>
                <a:gd name="T6" fmla="*/ 0 w 79"/>
                <a:gd name="T7" fmla="*/ 92 h 175"/>
                <a:gd name="T8" fmla="*/ 0 w 79"/>
                <a:gd name="T9" fmla="*/ 93 h 175"/>
                <a:gd name="T10" fmla="*/ 0 w 79"/>
                <a:gd name="T11" fmla="*/ 93 h 175"/>
                <a:gd name="T12" fmla="*/ 0 w 79"/>
                <a:gd name="T13" fmla="*/ 93 h 175"/>
                <a:gd name="T14" fmla="*/ 0 w 79"/>
                <a:gd name="T15" fmla="*/ 93 h 175"/>
                <a:gd name="T16" fmla="*/ 0 w 79"/>
                <a:gd name="T17" fmla="*/ 93 h 175"/>
                <a:gd name="T18" fmla="*/ 0 w 79"/>
                <a:gd name="T19" fmla="*/ 93 h 175"/>
                <a:gd name="T20" fmla="*/ 17 w 79"/>
                <a:gd name="T21" fmla="*/ 147 h 175"/>
                <a:gd name="T22" fmla="*/ 17 w 79"/>
                <a:gd name="T23" fmla="*/ 147 h 175"/>
                <a:gd name="T24" fmla="*/ 18 w 79"/>
                <a:gd name="T25" fmla="*/ 147 h 175"/>
                <a:gd name="T26" fmla="*/ 18 w 79"/>
                <a:gd name="T27" fmla="*/ 147 h 175"/>
                <a:gd name="T28" fmla="*/ 18 w 79"/>
                <a:gd name="T29" fmla="*/ 147 h 175"/>
                <a:gd name="T30" fmla="*/ 18 w 79"/>
                <a:gd name="T31" fmla="*/ 147 h 175"/>
                <a:gd name="T32" fmla="*/ 18 w 79"/>
                <a:gd name="T33" fmla="*/ 147 h 175"/>
                <a:gd name="T34" fmla="*/ 49 w 79"/>
                <a:gd name="T35" fmla="*/ 175 h 175"/>
                <a:gd name="T36" fmla="*/ 47 w 79"/>
                <a:gd name="T37" fmla="*/ 172 h 175"/>
                <a:gd name="T38" fmla="*/ 30 w 79"/>
                <a:gd name="T39" fmla="*/ 151 h 175"/>
                <a:gd name="T40" fmla="*/ 16 w 79"/>
                <a:gd name="T41" fmla="*/ 98 h 175"/>
                <a:gd name="T42" fmla="*/ 16 w 79"/>
                <a:gd name="T43" fmla="*/ 97 h 175"/>
                <a:gd name="T44" fmla="*/ 20 w 79"/>
                <a:gd name="T45" fmla="*/ 69 h 175"/>
                <a:gd name="T46" fmla="*/ 47 w 79"/>
                <a:gd name="T47" fmla="*/ 22 h 175"/>
                <a:gd name="T48" fmla="*/ 7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79" y="0"/>
                  </a:moveTo>
                  <a:cubicBezTo>
                    <a:pt x="34" y="7"/>
                    <a:pt x="0" y="46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13"/>
                    <a:pt x="7" y="132"/>
                    <a:pt x="17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17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6" y="159"/>
                    <a:pt x="37" y="168"/>
                    <a:pt x="49" y="175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1" y="135"/>
                    <a:pt x="16" y="117"/>
                    <a:pt x="16" y="98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87"/>
                    <a:pt x="18" y="78"/>
                    <a:pt x="20" y="69"/>
                  </a:cubicBezTo>
                  <a:cubicBezTo>
                    <a:pt x="25" y="51"/>
                    <a:pt x="34" y="35"/>
                    <a:pt x="47" y="22"/>
                  </a:cubicBezTo>
                  <a:cubicBezTo>
                    <a:pt x="56" y="13"/>
                    <a:pt x="67" y="6"/>
                    <a:pt x="7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Rectangle 98">
              <a:extLst>
                <a:ext uri="{FF2B5EF4-FFF2-40B4-BE49-F238E27FC236}">
                  <a16:creationId xmlns:a16="http://schemas.microsoft.com/office/drawing/2014/main" id="{6BCCC6B0-00BA-9226-4707-B00BFBC66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575" y="406756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Rectangle 99">
              <a:extLst>
                <a:ext uri="{FF2B5EF4-FFF2-40B4-BE49-F238E27FC236}">
                  <a16:creationId xmlns:a16="http://schemas.microsoft.com/office/drawing/2014/main" id="{4E4B498F-B1D3-BE28-094A-5307909EC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678" y="3946281"/>
              <a:ext cx="31739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90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5" name="Group 10">
            <a:extLst>
              <a:ext uri="{FF2B5EF4-FFF2-40B4-BE49-F238E27FC236}">
                <a16:creationId xmlns:a16="http://schemas.microsoft.com/office/drawing/2014/main" id="{602DB942-2C95-5BC7-DAAC-BFEE04B6DEA9}"/>
              </a:ext>
            </a:extLst>
          </p:cNvPr>
          <p:cNvGrpSpPr/>
          <p:nvPr/>
        </p:nvGrpSpPr>
        <p:grpSpPr>
          <a:xfrm>
            <a:off x="8190982" y="4656239"/>
            <a:ext cx="569913" cy="568325"/>
            <a:chOff x="1162050" y="4580328"/>
            <a:chExt cx="569913" cy="568325"/>
          </a:xfrm>
        </p:grpSpPr>
        <p:sp>
          <p:nvSpPr>
            <p:cNvPr id="116" name="Freeform 80">
              <a:extLst>
                <a:ext uri="{FF2B5EF4-FFF2-40B4-BE49-F238E27FC236}">
                  <a16:creationId xmlns:a16="http://schemas.microsoft.com/office/drawing/2014/main" id="{71FAB73A-4A61-F64E-8761-F7CAE1956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81">
              <a:extLst>
                <a:ext uri="{FF2B5EF4-FFF2-40B4-BE49-F238E27FC236}">
                  <a16:creationId xmlns:a16="http://schemas.microsoft.com/office/drawing/2014/main" id="{A13C31BC-54DB-39FF-7A9E-44EE92E4A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82">
              <a:extLst>
                <a:ext uri="{FF2B5EF4-FFF2-40B4-BE49-F238E27FC236}">
                  <a16:creationId xmlns:a16="http://schemas.microsoft.com/office/drawing/2014/main" id="{E743401F-1F19-14A6-2390-F95AD777DC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83">
              <a:extLst>
                <a:ext uri="{FF2B5EF4-FFF2-40B4-BE49-F238E27FC236}">
                  <a16:creationId xmlns:a16="http://schemas.microsoft.com/office/drawing/2014/main" id="{4F3CB806-0C2E-0576-BC7B-BDE1A8752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Rectangle 100">
              <a:extLst>
                <a:ext uri="{FF2B5EF4-FFF2-40B4-BE49-F238E27FC236}">
                  <a16:creationId xmlns:a16="http://schemas.microsoft.com/office/drawing/2014/main" id="{CDEF1EFF-090E-0EF3-7F97-EAACB3DF9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Rectangle 101">
              <a:extLst>
                <a:ext uri="{FF2B5EF4-FFF2-40B4-BE49-F238E27FC236}">
                  <a16:creationId xmlns:a16="http://schemas.microsoft.com/office/drawing/2014/main" id="{5C769C9F-6A60-AC0E-E001-DB95D816D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338" y="4699391"/>
              <a:ext cx="31899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80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2" name="Group 9">
            <a:extLst>
              <a:ext uri="{FF2B5EF4-FFF2-40B4-BE49-F238E27FC236}">
                <a16:creationId xmlns:a16="http://schemas.microsoft.com/office/drawing/2014/main" id="{32428F3E-7F64-BC96-8988-195DF9D5CC73}"/>
              </a:ext>
            </a:extLst>
          </p:cNvPr>
          <p:cNvGrpSpPr/>
          <p:nvPr/>
        </p:nvGrpSpPr>
        <p:grpSpPr>
          <a:xfrm>
            <a:off x="8692632" y="5199164"/>
            <a:ext cx="579438" cy="577850"/>
            <a:chOff x="1663700" y="5123253"/>
            <a:chExt cx="579438" cy="577850"/>
          </a:xfrm>
        </p:grpSpPr>
        <p:sp>
          <p:nvSpPr>
            <p:cNvPr id="123" name="Freeform 84">
              <a:extLst>
                <a:ext uri="{FF2B5EF4-FFF2-40B4-BE49-F238E27FC236}">
                  <a16:creationId xmlns:a16="http://schemas.microsoft.com/office/drawing/2014/main" id="{D328B13C-F6E6-911D-EA50-75696227C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5123253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85">
              <a:extLst>
                <a:ext uri="{FF2B5EF4-FFF2-40B4-BE49-F238E27FC236}">
                  <a16:creationId xmlns:a16="http://schemas.microsoft.com/office/drawing/2014/main" id="{5B6FF6B9-573C-AFC2-17CB-510AD5F2E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5180403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86">
              <a:extLst>
                <a:ext uri="{FF2B5EF4-FFF2-40B4-BE49-F238E27FC236}">
                  <a16:creationId xmlns:a16="http://schemas.microsoft.com/office/drawing/2014/main" id="{EC50E581-B0A6-15A0-5BD0-2A86E7C824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87">
              <a:extLst>
                <a:ext uri="{FF2B5EF4-FFF2-40B4-BE49-F238E27FC236}">
                  <a16:creationId xmlns:a16="http://schemas.microsoft.com/office/drawing/2014/main" id="{62761518-DB50-1352-43AC-20A02F349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4025" y="5185166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Rectangle 102">
              <a:extLst>
                <a:ext uri="{FF2B5EF4-FFF2-40B4-BE49-F238E27FC236}">
                  <a16:creationId xmlns:a16="http://schemas.microsoft.com/office/drawing/2014/main" id="{FC251A6C-7926-AF64-E135-65AF9D3D9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775" y="5339153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Rectangle 103">
              <a:extLst>
                <a:ext uri="{FF2B5EF4-FFF2-40B4-BE49-F238E27FC236}">
                  <a16:creationId xmlns:a16="http://schemas.microsoft.com/office/drawing/2014/main" id="{B225D48E-E572-EF9F-BB9B-E23619D57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118" y="5248666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70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29" name="Oval 107">
            <a:extLst>
              <a:ext uri="{FF2B5EF4-FFF2-40B4-BE49-F238E27FC236}">
                <a16:creationId xmlns:a16="http://schemas.microsoft.com/office/drawing/2014/main" id="{A642E2E0-A071-CB16-1AF7-4F384D08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9257" y="4118077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0" name="Oval 108">
            <a:extLst>
              <a:ext uri="{FF2B5EF4-FFF2-40B4-BE49-F238E27FC236}">
                <a16:creationId xmlns:a16="http://schemas.microsoft.com/office/drawing/2014/main" id="{6ECB78F3-778B-81A0-FFCC-E36F8D4AC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995" y="417998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1" name="Freeform 109">
            <a:extLst>
              <a:ext uri="{FF2B5EF4-FFF2-40B4-BE49-F238E27FC236}">
                <a16:creationId xmlns:a16="http://schemas.microsoft.com/office/drawing/2014/main" id="{680DED30-BBDE-DC26-9647-0A41E3F3C793}"/>
              </a:ext>
            </a:extLst>
          </p:cNvPr>
          <p:cNvSpPr>
            <a:spLocks/>
          </p:cNvSpPr>
          <p:nvPr/>
        </p:nvSpPr>
        <p:spPr bwMode="auto">
          <a:xfrm>
            <a:off x="8837095" y="1378052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2" name="Freeform 110">
            <a:extLst>
              <a:ext uri="{FF2B5EF4-FFF2-40B4-BE49-F238E27FC236}">
                <a16:creationId xmlns:a16="http://schemas.microsoft.com/office/drawing/2014/main" id="{40EA5F1C-7CC7-2208-A141-4BE478D77682}"/>
              </a:ext>
            </a:extLst>
          </p:cNvPr>
          <p:cNvSpPr>
            <a:spLocks/>
          </p:cNvSpPr>
          <p:nvPr/>
        </p:nvSpPr>
        <p:spPr bwMode="auto">
          <a:xfrm>
            <a:off x="8992670" y="1293914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Freeform 111">
            <a:extLst>
              <a:ext uri="{FF2B5EF4-FFF2-40B4-BE49-F238E27FC236}">
                <a16:creationId xmlns:a16="http://schemas.microsoft.com/office/drawing/2014/main" id="{37253A29-AC24-973B-1242-83052A44C86A}"/>
              </a:ext>
            </a:extLst>
          </p:cNvPr>
          <p:cNvSpPr>
            <a:spLocks/>
          </p:cNvSpPr>
          <p:nvPr/>
        </p:nvSpPr>
        <p:spPr bwMode="auto">
          <a:xfrm>
            <a:off x="7059095" y="228133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Freeform 112">
            <a:extLst>
              <a:ext uri="{FF2B5EF4-FFF2-40B4-BE49-F238E27FC236}">
                <a16:creationId xmlns:a16="http://schemas.microsoft.com/office/drawing/2014/main" id="{70A4241D-B2DF-6DCA-66A7-5A499283DE72}"/>
              </a:ext>
            </a:extLst>
          </p:cNvPr>
          <p:cNvSpPr>
            <a:spLocks/>
          </p:cNvSpPr>
          <p:nvPr/>
        </p:nvSpPr>
        <p:spPr bwMode="auto">
          <a:xfrm>
            <a:off x="6924157" y="239722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5" name="Freeform 113">
            <a:extLst>
              <a:ext uri="{FF2B5EF4-FFF2-40B4-BE49-F238E27FC236}">
                <a16:creationId xmlns:a16="http://schemas.microsoft.com/office/drawing/2014/main" id="{400C557F-58F4-DC86-150C-F37A0CB6A3F9}"/>
              </a:ext>
            </a:extLst>
          </p:cNvPr>
          <p:cNvSpPr>
            <a:spLocks/>
          </p:cNvSpPr>
          <p:nvPr/>
        </p:nvSpPr>
        <p:spPr bwMode="auto">
          <a:xfrm>
            <a:off x="10369032" y="1335189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6" name="Freeform 114">
            <a:extLst>
              <a:ext uri="{FF2B5EF4-FFF2-40B4-BE49-F238E27FC236}">
                <a16:creationId xmlns:a16="http://schemas.microsoft.com/office/drawing/2014/main" id="{80FA38E0-969B-F5F3-9ED6-F4B6598ECCE3}"/>
              </a:ext>
            </a:extLst>
          </p:cNvPr>
          <p:cNvSpPr>
            <a:spLocks/>
          </p:cNvSpPr>
          <p:nvPr/>
        </p:nvSpPr>
        <p:spPr bwMode="auto">
          <a:xfrm>
            <a:off x="10213457" y="1252639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7" name="Freeform 115">
            <a:extLst>
              <a:ext uri="{FF2B5EF4-FFF2-40B4-BE49-F238E27FC236}">
                <a16:creationId xmlns:a16="http://schemas.microsoft.com/office/drawing/2014/main" id="{ED8ECED2-67E9-BF43-CCD8-07F34EB2D54C}"/>
              </a:ext>
            </a:extLst>
          </p:cNvPr>
          <p:cNvSpPr>
            <a:spLocks/>
          </p:cNvSpPr>
          <p:nvPr/>
        </p:nvSpPr>
        <p:spPr bwMode="auto">
          <a:xfrm>
            <a:off x="10475395" y="144790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8" name="Freeform 116">
            <a:extLst>
              <a:ext uri="{FF2B5EF4-FFF2-40B4-BE49-F238E27FC236}">
                <a16:creationId xmlns:a16="http://schemas.microsoft.com/office/drawing/2014/main" id="{70492F6A-F678-00FD-ACB2-6218CF995E11}"/>
              </a:ext>
            </a:extLst>
          </p:cNvPr>
          <p:cNvSpPr>
            <a:spLocks/>
          </p:cNvSpPr>
          <p:nvPr/>
        </p:nvSpPr>
        <p:spPr bwMode="auto">
          <a:xfrm>
            <a:off x="11802545" y="2736952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Freeform 117">
            <a:extLst>
              <a:ext uri="{FF2B5EF4-FFF2-40B4-BE49-F238E27FC236}">
                <a16:creationId xmlns:a16="http://schemas.microsoft.com/office/drawing/2014/main" id="{877A6C72-245B-E210-0E19-EF6FB583B9EF}"/>
              </a:ext>
            </a:extLst>
          </p:cNvPr>
          <p:cNvSpPr>
            <a:spLocks/>
          </p:cNvSpPr>
          <p:nvPr/>
        </p:nvSpPr>
        <p:spPr bwMode="auto">
          <a:xfrm>
            <a:off x="11524732" y="1687614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0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0A80FE10-1C6D-F477-FCF6-6287A73D0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9257" y="-669259"/>
            <a:ext cx="609600" cy="609600"/>
          </a:xfrm>
          <a:prstGeom prst="rect">
            <a:avLst/>
          </a:prstGeom>
        </p:spPr>
      </p:pic>
      <p:pic>
        <p:nvPicPr>
          <p:cNvPr id="1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36ECD41A-84F7-35E3-1F77-FC3DBEA50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0656" y="-705313"/>
            <a:ext cx="609600" cy="609600"/>
          </a:xfrm>
          <a:prstGeom prst="rect">
            <a:avLst/>
          </a:prstGeom>
        </p:spPr>
      </p:pic>
      <p:pic>
        <p:nvPicPr>
          <p:cNvPr id="142" name="Tieng-chuong-het-gi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4A1AAD7-ED92-9C7A-86E7-177F4B5B27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06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2056" y="-683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3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003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3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1B8F5F9-97A1-E2EC-2801-DAE80D3C3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8" name="Hình ảnh 17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3967221-D3BC-7ABE-CDB5-4337C0FD0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33" b="85102" l="33571" r="73367">
                        <a14:foregroundMark x1="50204" y1="17245" x2="48776" y2="16633"/>
                        <a14:foregroundMark x1="52245" y1="33163" x2="53776" y2="39898"/>
                        <a14:foregroundMark x1="50816" y1="35408" x2="49796" y2="37551"/>
                        <a14:foregroundMark x1="44694" y1="81122" x2="46224" y2="85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9631" r="21533" b="11028"/>
          <a:stretch/>
        </p:blipFill>
        <p:spPr>
          <a:xfrm>
            <a:off x="509094" y="1738240"/>
            <a:ext cx="3329054" cy="5309808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1AABFE23-2D33-7698-8C49-6674A5869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 rot="3189966">
            <a:off x="8315635" y="2326106"/>
            <a:ext cx="4192648" cy="4679406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5813588-803B-12CE-77F0-21362951CB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5793978" y="1639986"/>
            <a:ext cx="4307808" cy="527926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C09D5D-5BA5-509F-4DCC-E3A010252A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45" b="84490" l="28878" r="77755">
                        <a14:foregroundMark x1="45714" y1="30204" x2="52959" y2="37653"/>
                        <a14:foregroundMark x1="54694" y1="28469" x2="58776" y2="32245"/>
                        <a14:foregroundMark x1="51122" y1="18673" x2="49082" y2="17857"/>
                        <a14:foregroundMark x1="46327" y1="34490" x2="46939" y2="30204"/>
                        <a14:foregroundMark x1="40102" y1="18061" x2="39490" y2="17245"/>
                        <a14:foregroundMark x1="30306" y1="39490" x2="28878" y2="39490"/>
                        <a14:foregroundMark x1="42347" y1="84082" x2="45102" y2="8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10493" r="15843" b="8140"/>
          <a:stretch/>
        </p:blipFill>
        <p:spPr>
          <a:xfrm>
            <a:off x="2891952" y="1476392"/>
            <a:ext cx="4034950" cy="5412234"/>
          </a:xfrm>
          <a:prstGeom prst="rect">
            <a:avLst/>
          </a:prstGeom>
        </p:spPr>
      </p:pic>
      <p:grpSp>
        <p:nvGrpSpPr>
          <p:cNvPr id="10" name="Nhóm 13">
            <a:extLst>
              <a:ext uri="{FF2B5EF4-FFF2-40B4-BE49-F238E27FC236}">
                <a16:creationId xmlns:a16="http://schemas.microsoft.com/office/drawing/2014/main" id="{B5C8EF28-E836-B57D-B8E7-2AF0F1434848}"/>
              </a:ext>
            </a:extLst>
          </p:cNvPr>
          <p:cNvGrpSpPr/>
          <p:nvPr/>
        </p:nvGrpSpPr>
        <p:grpSpPr>
          <a:xfrm>
            <a:off x="122830" y="126066"/>
            <a:ext cx="11941791" cy="2097655"/>
            <a:chOff x="-7414876" y="-4886784"/>
            <a:chExt cx="8328934" cy="2822226"/>
          </a:xfrm>
        </p:grpSpPr>
        <p:sp>
          <p:nvSpPr>
            <p:cNvPr id="11" name="Dải băng: Cong và Hướng Lên 14">
              <a:extLst>
                <a:ext uri="{FF2B5EF4-FFF2-40B4-BE49-F238E27FC236}">
                  <a16:creationId xmlns:a16="http://schemas.microsoft.com/office/drawing/2014/main" id="{B08155A1-0732-47FB-FAEF-8A86A3952B52}"/>
                </a:ext>
              </a:extLst>
            </p:cNvPr>
            <p:cNvSpPr/>
            <p:nvPr/>
          </p:nvSpPr>
          <p:spPr>
            <a:xfrm>
              <a:off x="-7414876" y="-4886784"/>
              <a:ext cx="8328934" cy="2822226"/>
            </a:xfrm>
            <a:custGeom>
              <a:avLst/>
              <a:gdLst>
                <a:gd name="connsiteX0" fmla="*/ 0 w 8328934"/>
                <a:gd name="connsiteY0" fmla="*/ 2822226 h 2822226"/>
                <a:gd name="connsiteX1" fmla="*/ 2452746 w 8328934"/>
                <a:gd name="connsiteY1" fmla="*/ 2153757 h 2822226"/>
                <a:gd name="connsiteX2" fmla="*/ 1411629 w 8328934"/>
                <a:gd name="connsiteY2" fmla="*/ 1782400 h 2822226"/>
                <a:gd name="connsiteX3" fmla="*/ 6917305 w 8328934"/>
                <a:gd name="connsiteY3" fmla="*/ 1782400 h 2822226"/>
                <a:gd name="connsiteX4" fmla="*/ 5876188 w 8328934"/>
                <a:gd name="connsiteY4" fmla="*/ 2153757 h 2822226"/>
                <a:gd name="connsiteX5" fmla="*/ 8328934 w 8328934"/>
                <a:gd name="connsiteY5" fmla="*/ 2822226 h 2822226"/>
                <a:gd name="connsiteX6" fmla="*/ 7287817 w 8328934"/>
                <a:gd name="connsiteY6" fmla="*/ 1754855 h 2822226"/>
                <a:gd name="connsiteX7" fmla="*/ 8328934 w 8328934"/>
                <a:gd name="connsiteY7" fmla="*/ 1391301 h 2822226"/>
                <a:gd name="connsiteX8" fmla="*/ 6917305 w 8328934"/>
                <a:gd name="connsiteY8" fmla="*/ 938413 h 2822226"/>
                <a:gd name="connsiteX9" fmla="*/ 6917305 w 8328934"/>
                <a:gd name="connsiteY9" fmla="*/ 351475 h 2822226"/>
                <a:gd name="connsiteX10" fmla="*/ 1411629 w 8328934"/>
                <a:gd name="connsiteY10" fmla="*/ 351475 h 2822226"/>
                <a:gd name="connsiteX11" fmla="*/ 1411629 w 8328934"/>
                <a:gd name="connsiteY11" fmla="*/ 938413 h 2822226"/>
                <a:gd name="connsiteX12" fmla="*/ 0 w 8328934"/>
                <a:gd name="connsiteY12" fmla="*/ 1391301 h 2822226"/>
                <a:gd name="connsiteX13" fmla="*/ 1041117 w 8328934"/>
                <a:gd name="connsiteY13" fmla="*/ 1754855 h 2822226"/>
                <a:gd name="connsiteX14" fmla="*/ 0 w 8328934"/>
                <a:gd name="connsiteY14" fmla="*/ 2822226 h 2822226"/>
                <a:gd name="connsiteX0" fmla="*/ 2452746 w 8328934"/>
                <a:gd name="connsiteY0" fmla="*/ 1566819 h 2822226"/>
                <a:gd name="connsiteX1" fmla="*/ 2452746 w 8328934"/>
                <a:gd name="connsiteY1" fmla="*/ 2153757 h 2822226"/>
                <a:gd name="connsiteX2" fmla="*/ 1411629 w 8328934"/>
                <a:gd name="connsiteY2" fmla="*/ 1782400 h 2822226"/>
                <a:gd name="connsiteX3" fmla="*/ 6917305 w 8328934"/>
                <a:gd name="connsiteY3" fmla="*/ 1782400 h 2822226"/>
                <a:gd name="connsiteX4" fmla="*/ 5876188 w 8328934"/>
                <a:gd name="connsiteY4" fmla="*/ 2153757 h 2822226"/>
                <a:gd name="connsiteX5" fmla="*/ 5876188 w 8328934"/>
                <a:gd name="connsiteY5" fmla="*/ 1566819 h 2822226"/>
                <a:gd name="connsiteX6" fmla="*/ 2452746 w 8328934"/>
                <a:gd name="connsiteY6" fmla="*/ 1566819 h 2822226"/>
                <a:gd name="connsiteX0" fmla="*/ 0 w 8328934"/>
                <a:gd name="connsiteY0" fmla="*/ 2822226 h 2822226"/>
                <a:gd name="connsiteX1" fmla="*/ 1041117 w 8328934"/>
                <a:gd name="connsiteY1" fmla="*/ 1754855 h 2822226"/>
                <a:gd name="connsiteX2" fmla="*/ 0 w 8328934"/>
                <a:gd name="connsiteY2" fmla="*/ 1391301 h 2822226"/>
                <a:gd name="connsiteX3" fmla="*/ 1411629 w 8328934"/>
                <a:gd name="connsiteY3" fmla="*/ 938413 h 2822226"/>
                <a:gd name="connsiteX4" fmla="*/ 1411629 w 8328934"/>
                <a:gd name="connsiteY4" fmla="*/ 351475 h 2822226"/>
                <a:gd name="connsiteX5" fmla="*/ 6917305 w 8328934"/>
                <a:gd name="connsiteY5" fmla="*/ 351475 h 2822226"/>
                <a:gd name="connsiteX6" fmla="*/ 6917305 w 8328934"/>
                <a:gd name="connsiteY6" fmla="*/ 938413 h 2822226"/>
                <a:gd name="connsiteX7" fmla="*/ 8328934 w 8328934"/>
                <a:gd name="connsiteY7" fmla="*/ 1391301 h 2822226"/>
                <a:gd name="connsiteX8" fmla="*/ 7287817 w 8328934"/>
                <a:gd name="connsiteY8" fmla="*/ 1754855 h 2822226"/>
                <a:gd name="connsiteX9" fmla="*/ 8328934 w 8328934"/>
                <a:gd name="connsiteY9" fmla="*/ 2822226 h 2822226"/>
                <a:gd name="connsiteX10" fmla="*/ 5876188 w 8328934"/>
                <a:gd name="connsiteY10" fmla="*/ 2153757 h 2822226"/>
                <a:gd name="connsiteX11" fmla="*/ 6917305 w 8328934"/>
                <a:gd name="connsiteY11" fmla="*/ 1782400 h 2822226"/>
                <a:gd name="connsiteX12" fmla="*/ 1411629 w 8328934"/>
                <a:gd name="connsiteY12" fmla="*/ 1782400 h 2822226"/>
                <a:gd name="connsiteX13" fmla="*/ 2452746 w 8328934"/>
                <a:gd name="connsiteY13" fmla="*/ 2153757 h 2822226"/>
                <a:gd name="connsiteX14" fmla="*/ 0 w 8328934"/>
                <a:gd name="connsiteY14" fmla="*/ 2822226 h 2822226"/>
                <a:gd name="connsiteX15" fmla="*/ 1411629 w 8328934"/>
                <a:gd name="connsiteY15" fmla="*/ 1782400 h 2822226"/>
                <a:gd name="connsiteX16" fmla="*/ 1411629 w 8328934"/>
                <a:gd name="connsiteY16" fmla="*/ 938413 h 2822226"/>
                <a:gd name="connsiteX17" fmla="*/ 6917305 w 8328934"/>
                <a:gd name="connsiteY17" fmla="*/ 938413 h 2822226"/>
                <a:gd name="connsiteX18" fmla="*/ 6917305 w 8328934"/>
                <a:gd name="connsiteY18" fmla="*/ 1782400 h 2822226"/>
                <a:gd name="connsiteX19" fmla="*/ 2452746 w 8328934"/>
                <a:gd name="connsiteY19" fmla="*/ 1566819 h 2822226"/>
                <a:gd name="connsiteX20" fmla="*/ 2452746 w 8328934"/>
                <a:gd name="connsiteY20" fmla="*/ 2153757 h 2822226"/>
                <a:gd name="connsiteX21" fmla="*/ 5876188 w 8328934"/>
                <a:gd name="connsiteY21" fmla="*/ 2153757 h 2822226"/>
                <a:gd name="connsiteX22" fmla="*/ 5876188 w 8328934"/>
                <a:gd name="connsiteY22" fmla="*/ 1566819 h 282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28934" h="2822226" stroke="0" extrusionOk="0">
                  <a:moveTo>
                    <a:pt x="0" y="2822226"/>
                  </a:moveTo>
                  <a:cubicBezTo>
                    <a:pt x="862364" y="2510326"/>
                    <a:pt x="1596507" y="2300802"/>
                    <a:pt x="2452746" y="2153757"/>
                  </a:cubicBezTo>
                  <a:cubicBezTo>
                    <a:pt x="2153957" y="2131028"/>
                    <a:pt x="1939565" y="1873143"/>
                    <a:pt x="1411629" y="1782400"/>
                  </a:cubicBezTo>
                  <a:cubicBezTo>
                    <a:pt x="3194130" y="1329117"/>
                    <a:pt x="5366248" y="1458159"/>
                    <a:pt x="6917305" y="1782400"/>
                  </a:cubicBezTo>
                  <a:cubicBezTo>
                    <a:pt x="6533820" y="2001094"/>
                    <a:pt x="6094869" y="1979178"/>
                    <a:pt x="5876188" y="2153757"/>
                  </a:cubicBezTo>
                  <a:cubicBezTo>
                    <a:pt x="6737421" y="2266076"/>
                    <a:pt x="7474363" y="2569073"/>
                    <a:pt x="8328934" y="2822226"/>
                  </a:cubicBezTo>
                  <a:cubicBezTo>
                    <a:pt x="7914333" y="2497365"/>
                    <a:pt x="7825719" y="2133141"/>
                    <a:pt x="7287817" y="1754855"/>
                  </a:cubicBezTo>
                  <a:cubicBezTo>
                    <a:pt x="7770741" y="1657113"/>
                    <a:pt x="8041037" y="1515868"/>
                    <a:pt x="8328934" y="1391301"/>
                  </a:cubicBezTo>
                  <a:cubicBezTo>
                    <a:pt x="7924950" y="1143950"/>
                    <a:pt x="7395429" y="1063225"/>
                    <a:pt x="6917305" y="938413"/>
                  </a:cubicBezTo>
                  <a:cubicBezTo>
                    <a:pt x="6919985" y="761196"/>
                    <a:pt x="6872224" y="551627"/>
                    <a:pt x="6917305" y="351475"/>
                  </a:cubicBezTo>
                  <a:cubicBezTo>
                    <a:pt x="4985043" y="-410435"/>
                    <a:pt x="3164790" y="-57278"/>
                    <a:pt x="1411629" y="351475"/>
                  </a:cubicBezTo>
                  <a:cubicBezTo>
                    <a:pt x="1464168" y="523084"/>
                    <a:pt x="1375738" y="697677"/>
                    <a:pt x="1411629" y="938413"/>
                  </a:cubicBezTo>
                  <a:cubicBezTo>
                    <a:pt x="964701" y="1062729"/>
                    <a:pt x="520207" y="1209551"/>
                    <a:pt x="0" y="1391301"/>
                  </a:cubicBezTo>
                  <a:cubicBezTo>
                    <a:pt x="282340" y="1546360"/>
                    <a:pt x="754275" y="1690764"/>
                    <a:pt x="1041117" y="1754855"/>
                  </a:cubicBezTo>
                  <a:cubicBezTo>
                    <a:pt x="843435" y="1853843"/>
                    <a:pt x="483433" y="2400503"/>
                    <a:pt x="0" y="2822226"/>
                  </a:cubicBezTo>
                  <a:close/>
                </a:path>
                <a:path w="8328934" h="2822226" fill="darkenLess" stroke="0" extrusionOk="0">
                  <a:moveTo>
                    <a:pt x="2452746" y="1566819"/>
                  </a:moveTo>
                  <a:cubicBezTo>
                    <a:pt x="2454458" y="1710331"/>
                    <a:pt x="2466487" y="2081585"/>
                    <a:pt x="2452746" y="2153757"/>
                  </a:cubicBezTo>
                  <a:cubicBezTo>
                    <a:pt x="2074989" y="2105082"/>
                    <a:pt x="1709627" y="1807528"/>
                    <a:pt x="1411629" y="1782400"/>
                  </a:cubicBezTo>
                  <a:cubicBezTo>
                    <a:pt x="3336691" y="1311890"/>
                    <a:pt x="5091127" y="1179578"/>
                    <a:pt x="6917305" y="1782400"/>
                  </a:cubicBezTo>
                  <a:cubicBezTo>
                    <a:pt x="6715438" y="1861160"/>
                    <a:pt x="6211879" y="2113925"/>
                    <a:pt x="5876188" y="2153757"/>
                  </a:cubicBezTo>
                  <a:cubicBezTo>
                    <a:pt x="5861126" y="1908940"/>
                    <a:pt x="5907289" y="1728082"/>
                    <a:pt x="5876188" y="1566819"/>
                  </a:cubicBezTo>
                  <a:cubicBezTo>
                    <a:pt x="4563080" y="1359004"/>
                    <a:pt x="3378608" y="1388108"/>
                    <a:pt x="2452746" y="1566819"/>
                  </a:cubicBezTo>
                  <a:close/>
                </a:path>
                <a:path w="8328934" h="2822226" fill="none" extrusionOk="0">
                  <a:moveTo>
                    <a:pt x="0" y="2822226"/>
                  </a:moveTo>
                  <a:cubicBezTo>
                    <a:pt x="494918" y="2371597"/>
                    <a:pt x="807935" y="1940459"/>
                    <a:pt x="1041117" y="1754855"/>
                  </a:cubicBezTo>
                  <a:cubicBezTo>
                    <a:pt x="528707" y="1644215"/>
                    <a:pt x="472022" y="1569047"/>
                    <a:pt x="0" y="1391301"/>
                  </a:cubicBezTo>
                  <a:cubicBezTo>
                    <a:pt x="415131" y="1196526"/>
                    <a:pt x="992470" y="1125269"/>
                    <a:pt x="1411629" y="938413"/>
                  </a:cubicBezTo>
                  <a:cubicBezTo>
                    <a:pt x="1460994" y="678862"/>
                    <a:pt x="1423490" y="507374"/>
                    <a:pt x="1411629" y="351475"/>
                  </a:cubicBezTo>
                  <a:cubicBezTo>
                    <a:pt x="2914768" y="-235660"/>
                    <a:pt x="4982869" y="46918"/>
                    <a:pt x="6917305" y="351475"/>
                  </a:cubicBezTo>
                  <a:cubicBezTo>
                    <a:pt x="6910488" y="559220"/>
                    <a:pt x="6865450" y="726306"/>
                    <a:pt x="6917305" y="938413"/>
                  </a:cubicBezTo>
                  <a:cubicBezTo>
                    <a:pt x="7386182" y="1052869"/>
                    <a:pt x="7878641" y="1172889"/>
                    <a:pt x="8328934" y="1391301"/>
                  </a:cubicBezTo>
                  <a:cubicBezTo>
                    <a:pt x="8182990" y="1530377"/>
                    <a:pt x="7768044" y="1588017"/>
                    <a:pt x="7287817" y="1754855"/>
                  </a:cubicBezTo>
                  <a:cubicBezTo>
                    <a:pt x="7705657" y="2299173"/>
                    <a:pt x="7848042" y="2419943"/>
                    <a:pt x="8328934" y="2822226"/>
                  </a:cubicBezTo>
                  <a:cubicBezTo>
                    <a:pt x="7519849" y="2478619"/>
                    <a:pt x="6701854" y="2309151"/>
                    <a:pt x="5876188" y="2153757"/>
                  </a:cubicBezTo>
                  <a:cubicBezTo>
                    <a:pt x="6171725" y="2085888"/>
                    <a:pt x="6733632" y="1793905"/>
                    <a:pt x="6917305" y="1782400"/>
                  </a:cubicBezTo>
                  <a:cubicBezTo>
                    <a:pt x="5007348" y="1566794"/>
                    <a:pt x="3114980" y="1306026"/>
                    <a:pt x="1411629" y="1782400"/>
                  </a:cubicBezTo>
                  <a:cubicBezTo>
                    <a:pt x="1653642" y="1844362"/>
                    <a:pt x="2099345" y="2087052"/>
                    <a:pt x="2452746" y="2153757"/>
                  </a:cubicBezTo>
                  <a:cubicBezTo>
                    <a:pt x="1641880" y="2204278"/>
                    <a:pt x="651067" y="2495814"/>
                    <a:pt x="0" y="2822226"/>
                  </a:cubicBezTo>
                  <a:close/>
                  <a:moveTo>
                    <a:pt x="1411629" y="1782400"/>
                  </a:moveTo>
                  <a:cubicBezTo>
                    <a:pt x="1397154" y="1523417"/>
                    <a:pt x="1349072" y="1349749"/>
                    <a:pt x="1411629" y="938413"/>
                  </a:cubicBezTo>
                  <a:moveTo>
                    <a:pt x="6917305" y="938413"/>
                  </a:moveTo>
                  <a:cubicBezTo>
                    <a:pt x="6970229" y="1157813"/>
                    <a:pt x="6869229" y="1617845"/>
                    <a:pt x="6917305" y="1782400"/>
                  </a:cubicBezTo>
                  <a:moveTo>
                    <a:pt x="2452746" y="1566819"/>
                  </a:moveTo>
                  <a:cubicBezTo>
                    <a:pt x="2479326" y="1748140"/>
                    <a:pt x="2469562" y="1942273"/>
                    <a:pt x="2452746" y="2153757"/>
                  </a:cubicBezTo>
                  <a:moveTo>
                    <a:pt x="5876188" y="2153757"/>
                  </a:moveTo>
                  <a:cubicBezTo>
                    <a:pt x="5920690" y="2059683"/>
                    <a:pt x="5826758" y="1774283"/>
                    <a:pt x="5876188" y="1566819"/>
                  </a:cubicBezTo>
                </a:path>
                <a:path w="8328934" h="2822226" fill="none" stroke="0" extrusionOk="0">
                  <a:moveTo>
                    <a:pt x="0" y="2822226"/>
                  </a:moveTo>
                  <a:cubicBezTo>
                    <a:pt x="372469" y="2568650"/>
                    <a:pt x="604500" y="2295709"/>
                    <a:pt x="1041117" y="1754855"/>
                  </a:cubicBezTo>
                  <a:cubicBezTo>
                    <a:pt x="866448" y="1668455"/>
                    <a:pt x="481615" y="1481342"/>
                    <a:pt x="0" y="1391301"/>
                  </a:cubicBezTo>
                  <a:cubicBezTo>
                    <a:pt x="511739" y="1142002"/>
                    <a:pt x="946994" y="1107664"/>
                    <a:pt x="1411629" y="938413"/>
                  </a:cubicBezTo>
                  <a:cubicBezTo>
                    <a:pt x="1453357" y="743298"/>
                    <a:pt x="1372487" y="644883"/>
                    <a:pt x="1411629" y="351475"/>
                  </a:cubicBezTo>
                  <a:cubicBezTo>
                    <a:pt x="3365735" y="11614"/>
                    <a:pt x="4994998" y="112160"/>
                    <a:pt x="6917305" y="351475"/>
                  </a:cubicBezTo>
                  <a:cubicBezTo>
                    <a:pt x="6909621" y="460942"/>
                    <a:pt x="6943107" y="702091"/>
                    <a:pt x="6917305" y="938413"/>
                  </a:cubicBezTo>
                  <a:cubicBezTo>
                    <a:pt x="7361746" y="1034780"/>
                    <a:pt x="7848863" y="1204215"/>
                    <a:pt x="8328934" y="1391301"/>
                  </a:cubicBezTo>
                  <a:cubicBezTo>
                    <a:pt x="8144771" y="1479915"/>
                    <a:pt x="7680088" y="1701647"/>
                    <a:pt x="7287817" y="1754855"/>
                  </a:cubicBezTo>
                  <a:cubicBezTo>
                    <a:pt x="7720123" y="2123199"/>
                    <a:pt x="8121983" y="2653506"/>
                    <a:pt x="8328934" y="2822226"/>
                  </a:cubicBezTo>
                  <a:cubicBezTo>
                    <a:pt x="7617452" y="2403591"/>
                    <a:pt x="6683401" y="2316377"/>
                    <a:pt x="5876188" y="2153757"/>
                  </a:cubicBezTo>
                  <a:cubicBezTo>
                    <a:pt x="6231685" y="1993336"/>
                    <a:pt x="6551297" y="1849773"/>
                    <a:pt x="6917305" y="1782400"/>
                  </a:cubicBezTo>
                  <a:cubicBezTo>
                    <a:pt x="5069311" y="1505222"/>
                    <a:pt x="3093198" y="1073568"/>
                    <a:pt x="1411629" y="1782400"/>
                  </a:cubicBezTo>
                  <a:cubicBezTo>
                    <a:pt x="1744636" y="1879194"/>
                    <a:pt x="2122510" y="2060936"/>
                    <a:pt x="2452746" y="2153757"/>
                  </a:cubicBezTo>
                  <a:cubicBezTo>
                    <a:pt x="1611056" y="2379184"/>
                    <a:pt x="863636" y="2464921"/>
                    <a:pt x="0" y="2822226"/>
                  </a:cubicBezTo>
                  <a:close/>
                  <a:moveTo>
                    <a:pt x="1411629" y="1782400"/>
                  </a:moveTo>
                  <a:cubicBezTo>
                    <a:pt x="1481004" y="1501840"/>
                    <a:pt x="1397748" y="1186125"/>
                    <a:pt x="1411629" y="938413"/>
                  </a:cubicBezTo>
                  <a:moveTo>
                    <a:pt x="6917305" y="938413"/>
                  </a:moveTo>
                  <a:cubicBezTo>
                    <a:pt x="6870896" y="1337412"/>
                    <a:pt x="6924796" y="1483865"/>
                    <a:pt x="6917305" y="1782400"/>
                  </a:cubicBezTo>
                  <a:moveTo>
                    <a:pt x="2452746" y="1566819"/>
                  </a:moveTo>
                  <a:cubicBezTo>
                    <a:pt x="2447350" y="1720296"/>
                    <a:pt x="2428276" y="2004600"/>
                    <a:pt x="2452746" y="2153757"/>
                  </a:cubicBezTo>
                  <a:moveTo>
                    <a:pt x="5876188" y="2153757"/>
                  </a:moveTo>
                  <a:cubicBezTo>
                    <a:pt x="5849766" y="1918040"/>
                    <a:pt x="5906681" y="1632784"/>
                    <a:pt x="5876188" y="1566819"/>
                  </a:cubicBezTo>
                </a:path>
              </a:pathLst>
            </a:custGeom>
            <a:solidFill>
              <a:schemeClr val="bg2"/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49298"/>
                        <a:gd name="adj2" fmla="val 66103"/>
                        <a:gd name="adj3" fmla="val 2850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0D08C07-C90E-49D7-DE5F-5DAC90C2884E}"/>
                </a:ext>
              </a:extLst>
            </p:cNvPr>
            <p:cNvSpPr txBox="1"/>
            <p:nvPr/>
          </p:nvSpPr>
          <p:spPr>
            <a:xfrm>
              <a:off x="-6688876" y="-4771827"/>
              <a:ext cx="6621829" cy="1035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Chia </a:t>
              </a:r>
              <a:r>
                <a:rPr lang="en-US" sz="4400" b="1" dirty="0" err="1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sẻ</a:t>
              </a:r>
              <a:r>
                <a:rPr lang="en-US" sz="4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- </a:t>
              </a:r>
              <a:r>
                <a:rPr lang="en-US" sz="4400" b="1" dirty="0" err="1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Lắng</a:t>
              </a:r>
              <a:r>
                <a:rPr lang="en-US" sz="4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b="1" dirty="0" err="1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nghe</a:t>
              </a:r>
              <a:r>
                <a:rPr lang="en-US" sz="4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– </a:t>
              </a:r>
              <a:r>
                <a:rPr lang="en-US" sz="4400" b="1" dirty="0" err="1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Nhận</a:t>
              </a:r>
              <a:r>
                <a:rPr lang="en-US" sz="4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b="1" dirty="0" err="1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xét</a:t>
              </a:r>
              <a:endPara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4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026F258-473E-2CBF-DEBC-EFC6C64DA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85" y="-211292"/>
            <a:ext cx="4695233" cy="7280583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C38DA060-66D9-6F4C-2E54-CC81A3062572}"/>
              </a:ext>
            </a:extLst>
          </p:cNvPr>
          <p:cNvSpPr/>
          <p:nvPr/>
        </p:nvSpPr>
        <p:spPr>
          <a:xfrm>
            <a:off x="4870794" y="1475867"/>
            <a:ext cx="7001301" cy="2688173"/>
          </a:xfrm>
          <a:custGeom>
            <a:avLst/>
            <a:gdLst>
              <a:gd name="connsiteX0" fmla="*/ 0 w 7001301"/>
              <a:gd name="connsiteY0" fmla="*/ 448029 h 2688173"/>
              <a:gd name="connsiteX1" fmla="*/ 448029 w 7001301"/>
              <a:gd name="connsiteY1" fmla="*/ 0 h 2688173"/>
              <a:gd name="connsiteX2" fmla="*/ 1004284 w 7001301"/>
              <a:gd name="connsiteY2" fmla="*/ 0 h 2688173"/>
              <a:gd name="connsiteX3" fmla="*/ 1621592 w 7001301"/>
              <a:gd name="connsiteY3" fmla="*/ 0 h 2688173"/>
              <a:gd name="connsiteX4" fmla="*/ 2177848 w 7001301"/>
              <a:gd name="connsiteY4" fmla="*/ 0 h 2688173"/>
              <a:gd name="connsiteX5" fmla="*/ 2978313 w 7001301"/>
              <a:gd name="connsiteY5" fmla="*/ 0 h 2688173"/>
              <a:gd name="connsiteX6" fmla="*/ 3473516 w 7001301"/>
              <a:gd name="connsiteY6" fmla="*/ 0 h 2688173"/>
              <a:gd name="connsiteX7" fmla="*/ 4029772 w 7001301"/>
              <a:gd name="connsiteY7" fmla="*/ 0 h 2688173"/>
              <a:gd name="connsiteX8" fmla="*/ 4524975 w 7001301"/>
              <a:gd name="connsiteY8" fmla="*/ 0 h 2688173"/>
              <a:gd name="connsiteX9" fmla="*/ 5264387 w 7001301"/>
              <a:gd name="connsiteY9" fmla="*/ 0 h 2688173"/>
              <a:gd name="connsiteX10" fmla="*/ 6553272 w 7001301"/>
              <a:gd name="connsiteY10" fmla="*/ 0 h 2688173"/>
              <a:gd name="connsiteX11" fmla="*/ 7001301 w 7001301"/>
              <a:gd name="connsiteY11" fmla="*/ 448029 h 2688173"/>
              <a:gd name="connsiteX12" fmla="*/ 7001301 w 7001301"/>
              <a:gd name="connsiteY12" fmla="*/ 1045401 h 2688173"/>
              <a:gd name="connsiteX13" fmla="*/ 7001301 w 7001301"/>
              <a:gd name="connsiteY13" fmla="*/ 1624851 h 2688173"/>
              <a:gd name="connsiteX14" fmla="*/ 7001301 w 7001301"/>
              <a:gd name="connsiteY14" fmla="*/ 2240144 h 2688173"/>
              <a:gd name="connsiteX15" fmla="*/ 6553272 w 7001301"/>
              <a:gd name="connsiteY15" fmla="*/ 2688173 h 2688173"/>
              <a:gd name="connsiteX16" fmla="*/ 5752807 w 7001301"/>
              <a:gd name="connsiteY16" fmla="*/ 2688173 h 2688173"/>
              <a:gd name="connsiteX17" fmla="*/ 5257604 w 7001301"/>
              <a:gd name="connsiteY17" fmla="*/ 2688173 h 2688173"/>
              <a:gd name="connsiteX18" fmla="*/ 4762401 w 7001301"/>
              <a:gd name="connsiteY18" fmla="*/ 2688173 h 2688173"/>
              <a:gd name="connsiteX19" fmla="*/ 4206145 w 7001301"/>
              <a:gd name="connsiteY19" fmla="*/ 2688173 h 2688173"/>
              <a:gd name="connsiteX20" fmla="*/ 3527785 w 7001301"/>
              <a:gd name="connsiteY20" fmla="*/ 2688173 h 2688173"/>
              <a:gd name="connsiteX21" fmla="*/ 3032582 w 7001301"/>
              <a:gd name="connsiteY21" fmla="*/ 2688173 h 2688173"/>
              <a:gd name="connsiteX22" fmla="*/ 2354222 w 7001301"/>
              <a:gd name="connsiteY22" fmla="*/ 2688173 h 2688173"/>
              <a:gd name="connsiteX23" fmla="*/ 1553756 w 7001301"/>
              <a:gd name="connsiteY23" fmla="*/ 2688173 h 2688173"/>
              <a:gd name="connsiteX24" fmla="*/ 448029 w 7001301"/>
              <a:gd name="connsiteY24" fmla="*/ 2688173 h 2688173"/>
              <a:gd name="connsiteX25" fmla="*/ 0 w 7001301"/>
              <a:gd name="connsiteY25" fmla="*/ 2240144 h 2688173"/>
              <a:gd name="connsiteX26" fmla="*/ 0 w 7001301"/>
              <a:gd name="connsiteY26" fmla="*/ 1606930 h 2688173"/>
              <a:gd name="connsiteX27" fmla="*/ 0 w 7001301"/>
              <a:gd name="connsiteY27" fmla="*/ 1063322 h 2688173"/>
              <a:gd name="connsiteX28" fmla="*/ 0 w 7001301"/>
              <a:gd name="connsiteY28" fmla="*/ 448029 h 268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001301" h="2688173" fill="none" extrusionOk="0">
                <a:moveTo>
                  <a:pt x="0" y="448029"/>
                </a:moveTo>
                <a:cubicBezTo>
                  <a:pt x="9874" y="141303"/>
                  <a:pt x="199758" y="-8416"/>
                  <a:pt x="448029" y="0"/>
                </a:cubicBezTo>
                <a:cubicBezTo>
                  <a:pt x="643736" y="27700"/>
                  <a:pt x="819685" y="-18709"/>
                  <a:pt x="1004284" y="0"/>
                </a:cubicBezTo>
                <a:cubicBezTo>
                  <a:pt x="1188883" y="18709"/>
                  <a:pt x="1461572" y="-7561"/>
                  <a:pt x="1621592" y="0"/>
                </a:cubicBezTo>
                <a:cubicBezTo>
                  <a:pt x="1781612" y="7561"/>
                  <a:pt x="2025597" y="24371"/>
                  <a:pt x="2177848" y="0"/>
                </a:cubicBezTo>
                <a:cubicBezTo>
                  <a:pt x="2330099" y="-24371"/>
                  <a:pt x="2796141" y="-8195"/>
                  <a:pt x="2978313" y="0"/>
                </a:cubicBezTo>
                <a:cubicBezTo>
                  <a:pt x="3160485" y="8195"/>
                  <a:pt x="3257464" y="20352"/>
                  <a:pt x="3473516" y="0"/>
                </a:cubicBezTo>
                <a:cubicBezTo>
                  <a:pt x="3689568" y="-20352"/>
                  <a:pt x="3778641" y="22390"/>
                  <a:pt x="4029772" y="0"/>
                </a:cubicBezTo>
                <a:cubicBezTo>
                  <a:pt x="4280903" y="-22390"/>
                  <a:pt x="4329450" y="15057"/>
                  <a:pt x="4524975" y="0"/>
                </a:cubicBezTo>
                <a:cubicBezTo>
                  <a:pt x="4720500" y="-15057"/>
                  <a:pt x="4993109" y="-27579"/>
                  <a:pt x="5264387" y="0"/>
                </a:cubicBezTo>
                <a:cubicBezTo>
                  <a:pt x="5535665" y="27579"/>
                  <a:pt x="6281148" y="27549"/>
                  <a:pt x="6553272" y="0"/>
                </a:cubicBezTo>
                <a:cubicBezTo>
                  <a:pt x="6761858" y="15917"/>
                  <a:pt x="7009636" y="245106"/>
                  <a:pt x="7001301" y="448029"/>
                </a:cubicBezTo>
                <a:cubicBezTo>
                  <a:pt x="6995134" y="680433"/>
                  <a:pt x="7019915" y="790123"/>
                  <a:pt x="7001301" y="1045401"/>
                </a:cubicBezTo>
                <a:cubicBezTo>
                  <a:pt x="6982687" y="1300679"/>
                  <a:pt x="7022653" y="1386037"/>
                  <a:pt x="7001301" y="1624851"/>
                </a:cubicBezTo>
                <a:cubicBezTo>
                  <a:pt x="6979950" y="1863665"/>
                  <a:pt x="7024152" y="1977350"/>
                  <a:pt x="7001301" y="2240144"/>
                </a:cubicBezTo>
                <a:cubicBezTo>
                  <a:pt x="6964155" y="2499659"/>
                  <a:pt x="6802863" y="2664012"/>
                  <a:pt x="6553272" y="2688173"/>
                </a:cubicBezTo>
                <a:cubicBezTo>
                  <a:pt x="6349732" y="2703064"/>
                  <a:pt x="6045626" y="2664488"/>
                  <a:pt x="5752807" y="2688173"/>
                </a:cubicBezTo>
                <a:cubicBezTo>
                  <a:pt x="5459989" y="2711858"/>
                  <a:pt x="5446133" y="2688642"/>
                  <a:pt x="5257604" y="2688173"/>
                </a:cubicBezTo>
                <a:cubicBezTo>
                  <a:pt x="5069075" y="2687704"/>
                  <a:pt x="4907505" y="2684235"/>
                  <a:pt x="4762401" y="2688173"/>
                </a:cubicBezTo>
                <a:cubicBezTo>
                  <a:pt x="4617297" y="2692111"/>
                  <a:pt x="4386318" y="2677052"/>
                  <a:pt x="4206145" y="2688173"/>
                </a:cubicBezTo>
                <a:cubicBezTo>
                  <a:pt x="4025972" y="2699294"/>
                  <a:pt x="3708272" y="2664105"/>
                  <a:pt x="3527785" y="2688173"/>
                </a:cubicBezTo>
                <a:cubicBezTo>
                  <a:pt x="3347298" y="2712241"/>
                  <a:pt x="3177393" y="2693679"/>
                  <a:pt x="3032582" y="2688173"/>
                </a:cubicBezTo>
                <a:cubicBezTo>
                  <a:pt x="2887771" y="2682667"/>
                  <a:pt x="2652998" y="2719883"/>
                  <a:pt x="2354222" y="2688173"/>
                </a:cubicBezTo>
                <a:cubicBezTo>
                  <a:pt x="2055446" y="2656463"/>
                  <a:pt x="1821787" y="2664916"/>
                  <a:pt x="1553756" y="2688173"/>
                </a:cubicBezTo>
                <a:cubicBezTo>
                  <a:pt x="1285725" y="2711430"/>
                  <a:pt x="720925" y="2705640"/>
                  <a:pt x="448029" y="2688173"/>
                </a:cubicBezTo>
                <a:cubicBezTo>
                  <a:pt x="217870" y="2685008"/>
                  <a:pt x="60267" y="2491783"/>
                  <a:pt x="0" y="2240144"/>
                </a:cubicBezTo>
                <a:cubicBezTo>
                  <a:pt x="30358" y="1970475"/>
                  <a:pt x="25913" y="1751750"/>
                  <a:pt x="0" y="1606930"/>
                </a:cubicBezTo>
                <a:cubicBezTo>
                  <a:pt x="-25913" y="1462110"/>
                  <a:pt x="5917" y="1304000"/>
                  <a:pt x="0" y="1063322"/>
                </a:cubicBezTo>
                <a:cubicBezTo>
                  <a:pt x="-5917" y="822644"/>
                  <a:pt x="4351" y="659882"/>
                  <a:pt x="0" y="448029"/>
                </a:cubicBezTo>
                <a:close/>
              </a:path>
              <a:path w="7001301" h="2688173" stroke="0" extrusionOk="0">
                <a:moveTo>
                  <a:pt x="0" y="448029"/>
                </a:moveTo>
                <a:cubicBezTo>
                  <a:pt x="19727" y="207692"/>
                  <a:pt x="193618" y="-40154"/>
                  <a:pt x="448029" y="0"/>
                </a:cubicBezTo>
                <a:cubicBezTo>
                  <a:pt x="692954" y="22291"/>
                  <a:pt x="792470" y="7800"/>
                  <a:pt x="1004284" y="0"/>
                </a:cubicBezTo>
                <a:cubicBezTo>
                  <a:pt x="1216099" y="-7800"/>
                  <a:pt x="1340310" y="12811"/>
                  <a:pt x="1560540" y="0"/>
                </a:cubicBezTo>
                <a:cubicBezTo>
                  <a:pt x="1780770" y="-12811"/>
                  <a:pt x="2150438" y="35283"/>
                  <a:pt x="2299953" y="0"/>
                </a:cubicBezTo>
                <a:cubicBezTo>
                  <a:pt x="2449468" y="-35283"/>
                  <a:pt x="2870415" y="-11973"/>
                  <a:pt x="3100418" y="0"/>
                </a:cubicBezTo>
                <a:cubicBezTo>
                  <a:pt x="3330422" y="11973"/>
                  <a:pt x="3583720" y="-12154"/>
                  <a:pt x="3778778" y="0"/>
                </a:cubicBezTo>
                <a:cubicBezTo>
                  <a:pt x="3973836" y="12154"/>
                  <a:pt x="4214663" y="-6763"/>
                  <a:pt x="4396086" y="0"/>
                </a:cubicBezTo>
                <a:cubicBezTo>
                  <a:pt x="4577509" y="6763"/>
                  <a:pt x="4761492" y="-9841"/>
                  <a:pt x="4891289" y="0"/>
                </a:cubicBezTo>
                <a:cubicBezTo>
                  <a:pt x="5021086" y="9841"/>
                  <a:pt x="5355830" y="-3391"/>
                  <a:pt x="5569650" y="0"/>
                </a:cubicBezTo>
                <a:cubicBezTo>
                  <a:pt x="5783470" y="3391"/>
                  <a:pt x="6104656" y="-4458"/>
                  <a:pt x="6553272" y="0"/>
                </a:cubicBezTo>
                <a:cubicBezTo>
                  <a:pt x="6801309" y="6176"/>
                  <a:pt x="7039677" y="191170"/>
                  <a:pt x="7001301" y="448029"/>
                </a:cubicBezTo>
                <a:cubicBezTo>
                  <a:pt x="7001808" y="761728"/>
                  <a:pt x="7012184" y="858502"/>
                  <a:pt x="7001301" y="1081243"/>
                </a:cubicBezTo>
                <a:cubicBezTo>
                  <a:pt x="6990418" y="1303984"/>
                  <a:pt x="6987669" y="1467481"/>
                  <a:pt x="7001301" y="1714457"/>
                </a:cubicBezTo>
                <a:cubicBezTo>
                  <a:pt x="7014933" y="1961433"/>
                  <a:pt x="6991911" y="2021924"/>
                  <a:pt x="7001301" y="2240144"/>
                </a:cubicBezTo>
                <a:cubicBezTo>
                  <a:pt x="6963147" y="2504151"/>
                  <a:pt x="6762942" y="2648574"/>
                  <a:pt x="6553272" y="2688173"/>
                </a:cubicBezTo>
                <a:cubicBezTo>
                  <a:pt x="6189306" y="2688024"/>
                  <a:pt x="5936520" y="2727481"/>
                  <a:pt x="5752807" y="2688173"/>
                </a:cubicBezTo>
                <a:cubicBezTo>
                  <a:pt x="5569095" y="2648865"/>
                  <a:pt x="5399456" y="2684593"/>
                  <a:pt x="5257604" y="2688173"/>
                </a:cubicBezTo>
                <a:cubicBezTo>
                  <a:pt x="5115752" y="2691753"/>
                  <a:pt x="4785520" y="2665164"/>
                  <a:pt x="4518191" y="2688173"/>
                </a:cubicBezTo>
                <a:cubicBezTo>
                  <a:pt x="4250862" y="2711182"/>
                  <a:pt x="3969051" y="2694196"/>
                  <a:pt x="3717726" y="2688173"/>
                </a:cubicBezTo>
                <a:cubicBezTo>
                  <a:pt x="3466401" y="2682150"/>
                  <a:pt x="3311420" y="2691275"/>
                  <a:pt x="3161470" y="2688173"/>
                </a:cubicBezTo>
                <a:cubicBezTo>
                  <a:pt x="3011520" y="2685071"/>
                  <a:pt x="2689935" y="2656578"/>
                  <a:pt x="2422058" y="2688173"/>
                </a:cubicBezTo>
                <a:cubicBezTo>
                  <a:pt x="2154181" y="2719768"/>
                  <a:pt x="2092458" y="2684486"/>
                  <a:pt x="1926855" y="2688173"/>
                </a:cubicBezTo>
                <a:cubicBezTo>
                  <a:pt x="1761252" y="2691860"/>
                  <a:pt x="1366614" y="2694624"/>
                  <a:pt x="1126389" y="2688173"/>
                </a:cubicBezTo>
                <a:cubicBezTo>
                  <a:pt x="886164" y="2681722"/>
                  <a:pt x="586756" y="2672706"/>
                  <a:pt x="448029" y="2688173"/>
                </a:cubicBezTo>
                <a:cubicBezTo>
                  <a:pt x="204876" y="2679338"/>
                  <a:pt x="22364" y="2517328"/>
                  <a:pt x="0" y="2240144"/>
                </a:cubicBezTo>
                <a:cubicBezTo>
                  <a:pt x="-12701" y="2066018"/>
                  <a:pt x="-28892" y="1850380"/>
                  <a:pt x="0" y="1642772"/>
                </a:cubicBezTo>
                <a:cubicBezTo>
                  <a:pt x="28892" y="1435164"/>
                  <a:pt x="27910" y="1181293"/>
                  <a:pt x="0" y="1063322"/>
                </a:cubicBezTo>
                <a:cubicBezTo>
                  <a:pt x="-27910" y="945351"/>
                  <a:pt x="-3744" y="740816"/>
                  <a:pt x="0" y="44802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0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085D98FD-CADB-8AAA-93E5-A5C5EE01C875}"/>
              </a:ext>
            </a:extLst>
          </p:cNvPr>
          <p:cNvSpPr/>
          <p:nvPr/>
        </p:nvSpPr>
        <p:spPr>
          <a:xfrm>
            <a:off x="4819998" y="4350655"/>
            <a:ext cx="7001301" cy="2387214"/>
          </a:xfrm>
          <a:custGeom>
            <a:avLst/>
            <a:gdLst>
              <a:gd name="connsiteX0" fmla="*/ 0 w 7001301"/>
              <a:gd name="connsiteY0" fmla="*/ 397869 h 2387214"/>
              <a:gd name="connsiteX1" fmla="*/ 397869 w 7001301"/>
              <a:gd name="connsiteY1" fmla="*/ 0 h 2387214"/>
              <a:gd name="connsiteX2" fmla="*/ 899955 w 7001301"/>
              <a:gd name="connsiteY2" fmla="*/ 0 h 2387214"/>
              <a:gd name="connsiteX3" fmla="*/ 1588209 w 7001301"/>
              <a:gd name="connsiteY3" fmla="*/ 0 h 2387214"/>
              <a:gd name="connsiteX4" fmla="*/ 2276462 w 7001301"/>
              <a:gd name="connsiteY4" fmla="*/ 0 h 2387214"/>
              <a:gd name="connsiteX5" fmla="*/ 2716493 w 7001301"/>
              <a:gd name="connsiteY5" fmla="*/ 0 h 2387214"/>
              <a:gd name="connsiteX6" fmla="*/ 3218579 w 7001301"/>
              <a:gd name="connsiteY6" fmla="*/ 0 h 2387214"/>
              <a:gd name="connsiteX7" fmla="*/ 3720666 w 7001301"/>
              <a:gd name="connsiteY7" fmla="*/ 0 h 2387214"/>
              <a:gd name="connsiteX8" fmla="*/ 4346864 w 7001301"/>
              <a:gd name="connsiteY8" fmla="*/ 0 h 2387214"/>
              <a:gd name="connsiteX9" fmla="*/ 4911006 w 7001301"/>
              <a:gd name="connsiteY9" fmla="*/ 0 h 2387214"/>
              <a:gd name="connsiteX10" fmla="*/ 5537203 w 7001301"/>
              <a:gd name="connsiteY10" fmla="*/ 0 h 2387214"/>
              <a:gd name="connsiteX11" fmla="*/ 6039290 w 7001301"/>
              <a:gd name="connsiteY11" fmla="*/ 0 h 2387214"/>
              <a:gd name="connsiteX12" fmla="*/ 6603432 w 7001301"/>
              <a:gd name="connsiteY12" fmla="*/ 0 h 2387214"/>
              <a:gd name="connsiteX13" fmla="*/ 7001301 w 7001301"/>
              <a:gd name="connsiteY13" fmla="*/ 397869 h 2387214"/>
              <a:gd name="connsiteX14" fmla="*/ 7001301 w 7001301"/>
              <a:gd name="connsiteY14" fmla="*/ 912446 h 2387214"/>
              <a:gd name="connsiteX15" fmla="*/ 7001301 w 7001301"/>
              <a:gd name="connsiteY15" fmla="*/ 1442938 h 2387214"/>
              <a:gd name="connsiteX16" fmla="*/ 7001301 w 7001301"/>
              <a:gd name="connsiteY16" fmla="*/ 1989345 h 2387214"/>
              <a:gd name="connsiteX17" fmla="*/ 6603432 w 7001301"/>
              <a:gd name="connsiteY17" fmla="*/ 2387214 h 2387214"/>
              <a:gd name="connsiteX18" fmla="*/ 5977234 w 7001301"/>
              <a:gd name="connsiteY18" fmla="*/ 2387214 h 2387214"/>
              <a:gd name="connsiteX19" fmla="*/ 5288981 w 7001301"/>
              <a:gd name="connsiteY19" fmla="*/ 2387214 h 2387214"/>
              <a:gd name="connsiteX20" fmla="*/ 4911006 w 7001301"/>
              <a:gd name="connsiteY20" fmla="*/ 2387214 h 2387214"/>
              <a:gd name="connsiteX21" fmla="*/ 4408919 w 7001301"/>
              <a:gd name="connsiteY21" fmla="*/ 2387214 h 2387214"/>
              <a:gd name="connsiteX22" fmla="*/ 3720666 w 7001301"/>
              <a:gd name="connsiteY22" fmla="*/ 2387214 h 2387214"/>
              <a:gd name="connsiteX23" fmla="*/ 3032413 w 7001301"/>
              <a:gd name="connsiteY23" fmla="*/ 2387214 h 2387214"/>
              <a:gd name="connsiteX24" fmla="*/ 2468270 w 7001301"/>
              <a:gd name="connsiteY24" fmla="*/ 2387214 h 2387214"/>
              <a:gd name="connsiteX25" fmla="*/ 1966184 w 7001301"/>
              <a:gd name="connsiteY25" fmla="*/ 2387214 h 2387214"/>
              <a:gd name="connsiteX26" fmla="*/ 1464098 w 7001301"/>
              <a:gd name="connsiteY26" fmla="*/ 2387214 h 2387214"/>
              <a:gd name="connsiteX27" fmla="*/ 397869 w 7001301"/>
              <a:gd name="connsiteY27" fmla="*/ 2387214 h 2387214"/>
              <a:gd name="connsiteX28" fmla="*/ 0 w 7001301"/>
              <a:gd name="connsiteY28" fmla="*/ 1989345 h 2387214"/>
              <a:gd name="connsiteX29" fmla="*/ 0 w 7001301"/>
              <a:gd name="connsiteY29" fmla="*/ 1458853 h 2387214"/>
              <a:gd name="connsiteX30" fmla="*/ 0 w 7001301"/>
              <a:gd name="connsiteY30" fmla="*/ 928361 h 2387214"/>
              <a:gd name="connsiteX31" fmla="*/ 0 w 7001301"/>
              <a:gd name="connsiteY31" fmla="*/ 397869 h 238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01301" h="2387214" fill="none" extrusionOk="0">
                <a:moveTo>
                  <a:pt x="0" y="397869"/>
                </a:moveTo>
                <a:cubicBezTo>
                  <a:pt x="28029" y="186956"/>
                  <a:pt x="173592" y="62977"/>
                  <a:pt x="397869" y="0"/>
                </a:cubicBezTo>
                <a:cubicBezTo>
                  <a:pt x="567055" y="-21181"/>
                  <a:pt x="740483" y="16601"/>
                  <a:pt x="899955" y="0"/>
                </a:cubicBezTo>
                <a:cubicBezTo>
                  <a:pt x="1059427" y="-16601"/>
                  <a:pt x="1363420" y="3732"/>
                  <a:pt x="1588209" y="0"/>
                </a:cubicBezTo>
                <a:cubicBezTo>
                  <a:pt x="1812998" y="-3732"/>
                  <a:pt x="2025892" y="25403"/>
                  <a:pt x="2276462" y="0"/>
                </a:cubicBezTo>
                <a:cubicBezTo>
                  <a:pt x="2527032" y="-25403"/>
                  <a:pt x="2609813" y="49055"/>
                  <a:pt x="2716493" y="0"/>
                </a:cubicBezTo>
                <a:cubicBezTo>
                  <a:pt x="2823173" y="-49055"/>
                  <a:pt x="3077035" y="11952"/>
                  <a:pt x="3218579" y="0"/>
                </a:cubicBezTo>
                <a:cubicBezTo>
                  <a:pt x="3360123" y="-11952"/>
                  <a:pt x="3500568" y="9414"/>
                  <a:pt x="3720666" y="0"/>
                </a:cubicBezTo>
                <a:cubicBezTo>
                  <a:pt x="3940764" y="-9414"/>
                  <a:pt x="4101210" y="31927"/>
                  <a:pt x="4346864" y="0"/>
                </a:cubicBezTo>
                <a:cubicBezTo>
                  <a:pt x="4592518" y="-31927"/>
                  <a:pt x="4656164" y="35633"/>
                  <a:pt x="4911006" y="0"/>
                </a:cubicBezTo>
                <a:cubicBezTo>
                  <a:pt x="5165848" y="-35633"/>
                  <a:pt x="5338075" y="56425"/>
                  <a:pt x="5537203" y="0"/>
                </a:cubicBezTo>
                <a:cubicBezTo>
                  <a:pt x="5736331" y="-56425"/>
                  <a:pt x="5818344" y="4829"/>
                  <a:pt x="6039290" y="0"/>
                </a:cubicBezTo>
                <a:cubicBezTo>
                  <a:pt x="6260236" y="-4829"/>
                  <a:pt x="6399277" y="28264"/>
                  <a:pt x="6603432" y="0"/>
                </a:cubicBezTo>
                <a:cubicBezTo>
                  <a:pt x="6838828" y="-8078"/>
                  <a:pt x="7035783" y="180543"/>
                  <a:pt x="7001301" y="397869"/>
                </a:cubicBezTo>
                <a:cubicBezTo>
                  <a:pt x="7042738" y="624813"/>
                  <a:pt x="6985349" y="766936"/>
                  <a:pt x="7001301" y="912446"/>
                </a:cubicBezTo>
                <a:cubicBezTo>
                  <a:pt x="7017253" y="1057956"/>
                  <a:pt x="6944985" y="1327120"/>
                  <a:pt x="7001301" y="1442938"/>
                </a:cubicBezTo>
                <a:cubicBezTo>
                  <a:pt x="7057617" y="1558756"/>
                  <a:pt x="6950857" y="1862858"/>
                  <a:pt x="7001301" y="1989345"/>
                </a:cubicBezTo>
                <a:cubicBezTo>
                  <a:pt x="6976331" y="2149736"/>
                  <a:pt x="6822659" y="2412381"/>
                  <a:pt x="6603432" y="2387214"/>
                </a:cubicBezTo>
                <a:cubicBezTo>
                  <a:pt x="6402207" y="2450920"/>
                  <a:pt x="6225304" y="2386005"/>
                  <a:pt x="5977234" y="2387214"/>
                </a:cubicBezTo>
                <a:cubicBezTo>
                  <a:pt x="5729164" y="2388423"/>
                  <a:pt x="5539289" y="2378692"/>
                  <a:pt x="5288981" y="2387214"/>
                </a:cubicBezTo>
                <a:cubicBezTo>
                  <a:pt x="5038673" y="2395736"/>
                  <a:pt x="5046576" y="2377458"/>
                  <a:pt x="4911006" y="2387214"/>
                </a:cubicBezTo>
                <a:cubicBezTo>
                  <a:pt x="4775436" y="2396970"/>
                  <a:pt x="4604792" y="2345433"/>
                  <a:pt x="4408919" y="2387214"/>
                </a:cubicBezTo>
                <a:cubicBezTo>
                  <a:pt x="4213046" y="2428995"/>
                  <a:pt x="3923407" y="2357356"/>
                  <a:pt x="3720666" y="2387214"/>
                </a:cubicBezTo>
                <a:cubicBezTo>
                  <a:pt x="3517925" y="2417072"/>
                  <a:pt x="3223705" y="2383304"/>
                  <a:pt x="3032413" y="2387214"/>
                </a:cubicBezTo>
                <a:cubicBezTo>
                  <a:pt x="2841121" y="2391124"/>
                  <a:pt x="2676294" y="2339126"/>
                  <a:pt x="2468270" y="2387214"/>
                </a:cubicBezTo>
                <a:cubicBezTo>
                  <a:pt x="2260246" y="2435302"/>
                  <a:pt x="2142884" y="2332499"/>
                  <a:pt x="1966184" y="2387214"/>
                </a:cubicBezTo>
                <a:cubicBezTo>
                  <a:pt x="1789484" y="2441929"/>
                  <a:pt x="1601298" y="2341371"/>
                  <a:pt x="1464098" y="2387214"/>
                </a:cubicBezTo>
                <a:cubicBezTo>
                  <a:pt x="1326898" y="2433057"/>
                  <a:pt x="856635" y="2304497"/>
                  <a:pt x="397869" y="2387214"/>
                </a:cubicBezTo>
                <a:cubicBezTo>
                  <a:pt x="183146" y="2390368"/>
                  <a:pt x="-26914" y="2189906"/>
                  <a:pt x="0" y="1989345"/>
                </a:cubicBezTo>
                <a:cubicBezTo>
                  <a:pt x="-11181" y="1762035"/>
                  <a:pt x="48401" y="1634313"/>
                  <a:pt x="0" y="1458853"/>
                </a:cubicBezTo>
                <a:cubicBezTo>
                  <a:pt x="-48401" y="1283393"/>
                  <a:pt x="32332" y="1058758"/>
                  <a:pt x="0" y="928361"/>
                </a:cubicBezTo>
                <a:cubicBezTo>
                  <a:pt x="-32332" y="797964"/>
                  <a:pt x="22198" y="538741"/>
                  <a:pt x="0" y="397869"/>
                </a:cubicBezTo>
                <a:close/>
              </a:path>
              <a:path w="7001301" h="2387214" stroke="0" extrusionOk="0">
                <a:moveTo>
                  <a:pt x="0" y="397869"/>
                </a:moveTo>
                <a:cubicBezTo>
                  <a:pt x="-39738" y="170250"/>
                  <a:pt x="188747" y="-22965"/>
                  <a:pt x="397869" y="0"/>
                </a:cubicBezTo>
                <a:cubicBezTo>
                  <a:pt x="565934" y="-3994"/>
                  <a:pt x="708254" y="16329"/>
                  <a:pt x="837900" y="0"/>
                </a:cubicBezTo>
                <a:cubicBezTo>
                  <a:pt x="967546" y="-16329"/>
                  <a:pt x="1066525" y="39522"/>
                  <a:pt x="1215875" y="0"/>
                </a:cubicBezTo>
                <a:cubicBezTo>
                  <a:pt x="1365225" y="-39522"/>
                  <a:pt x="1467771" y="38069"/>
                  <a:pt x="1717961" y="0"/>
                </a:cubicBezTo>
                <a:cubicBezTo>
                  <a:pt x="1968151" y="-38069"/>
                  <a:pt x="1979085" y="12559"/>
                  <a:pt x="2220048" y="0"/>
                </a:cubicBezTo>
                <a:cubicBezTo>
                  <a:pt x="2461011" y="-12559"/>
                  <a:pt x="2694856" y="57009"/>
                  <a:pt x="2908301" y="0"/>
                </a:cubicBezTo>
                <a:cubicBezTo>
                  <a:pt x="3121746" y="-57009"/>
                  <a:pt x="3236834" y="36169"/>
                  <a:pt x="3348332" y="0"/>
                </a:cubicBezTo>
                <a:cubicBezTo>
                  <a:pt x="3459830" y="-36169"/>
                  <a:pt x="3650401" y="882"/>
                  <a:pt x="3912474" y="0"/>
                </a:cubicBezTo>
                <a:cubicBezTo>
                  <a:pt x="4174547" y="-882"/>
                  <a:pt x="4243531" y="2696"/>
                  <a:pt x="4352505" y="0"/>
                </a:cubicBezTo>
                <a:cubicBezTo>
                  <a:pt x="4461479" y="-2696"/>
                  <a:pt x="4556203" y="2108"/>
                  <a:pt x="4730480" y="0"/>
                </a:cubicBezTo>
                <a:cubicBezTo>
                  <a:pt x="4904758" y="-2108"/>
                  <a:pt x="5199979" y="19162"/>
                  <a:pt x="5356678" y="0"/>
                </a:cubicBezTo>
                <a:cubicBezTo>
                  <a:pt x="5513377" y="-19162"/>
                  <a:pt x="5757148" y="53869"/>
                  <a:pt x="5920820" y="0"/>
                </a:cubicBezTo>
                <a:cubicBezTo>
                  <a:pt x="6084492" y="-53869"/>
                  <a:pt x="6337142" y="66948"/>
                  <a:pt x="6603432" y="0"/>
                </a:cubicBezTo>
                <a:cubicBezTo>
                  <a:pt x="6820284" y="17184"/>
                  <a:pt x="7014035" y="169881"/>
                  <a:pt x="7001301" y="397869"/>
                </a:cubicBezTo>
                <a:cubicBezTo>
                  <a:pt x="7057862" y="524900"/>
                  <a:pt x="6987518" y="779068"/>
                  <a:pt x="7001301" y="928361"/>
                </a:cubicBezTo>
                <a:cubicBezTo>
                  <a:pt x="7015084" y="1077654"/>
                  <a:pt x="6960212" y="1208202"/>
                  <a:pt x="7001301" y="1458853"/>
                </a:cubicBezTo>
                <a:cubicBezTo>
                  <a:pt x="7042390" y="1709504"/>
                  <a:pt x="6981144" y="1860754"/>
                  <a:pt x="7001301" y="1989345"/>
                </a:cubicBezTo>
                <a:cubicBezTo>
                  <a:pt x="6984318" y="2239197"/>
                  <a:pt x="6838995" y="2385846"/>
                  <a:pt x="6603432" y="2387214"/>
                </a:cubicBezTo>
                <a:cubicBezTo>
                  <a:pt x="6473529" y="2424585"/>
                  <a:pt x="6313416" y="2338854"/>
                  <a:pt x="6163401" y="2387214"/>
                </a:cubicBezTo>
                <a:cubicBezTo>
                  <a:pt x="6013386" y="2435574"/>
                  <a:pt x="5898266" y="2365764"/>
                  <a:pt x="5785426" y="2387214"/>
                </a:cubicBezTo>
                <a:cubicBezTo>
                  <a:pt x="5672586" y="2408664"/>
                  <a:pt x="5492905" y="2347003"/>
                  <a:pt x="5345395" y="2387214"/>
                </a:cubicBezTo>
                <a:cubicBezTo>
                  <a:pt x="5197885" y="2427425"/>
                  <a:pt x="4882439" y="2386117"/>
                  <a:pt x="4719197" y="2387214"/>
                </a:cubicBezTo>
                <a:cubicBezTo>
                  <a:pt x="4555955" y="2388311"/>
                  <a:pt x="4369327" y="2365309"/>
                  <a:pt x="4093000" y="2387214"/>
                </a:cubicBezTo>
                <a:cubicBezTo>
                  <a:pt x="3816673" y="2409119"/>
                  <a:pt x="3767999" y="2335880"/>
                  <a:pt x="3590913" y="2387214"/>
                </a:cubicBezTo>
                <a:cubicBezTo>
                  <a:pt x="3413827" y="2438548"/>
                  <a:pt x="3282630" y="2337975"/>
                  <a:pt x="3088827" y="2387214"/>
                </a:cubicBezTo>
                <a:cubicBezTo>
                  <a:pt x="2895024" y="2436453"/>
                  <a:pt x="2757155" y="2375329"/>
                  <a:pt x="2586740" y="2387214"/>
                </a:cubicBezTo>
                <a:cubicBezTo>
                  <a:pt x="2416325" y="2399099"/>
                  <a:pt x="2137170" y="2382544"/>
                  <a:pt x="1898487" y="2387214"/>
                </a:cubicBezTo>
                <a:cubicBezTo>
                  <a:pt x="1659804" y="2391884"/>
                  <a:pt x="1393876" y="2312194"/>
                  <a:pt x="1210234" y="2387214"/>
                </a:cubicBezTo>
                <a:cubicBezTo>
                  <a:pt x="1026592" y="2462234"/>
                  <a:pt x="702142" y="2368510"/>
                  <a:pt x="397869" y="2387214"/>
                </a:cubicBezTo>
                <a:cubicBezTo>
                  <a:pt x="136069" y="2419671"/>
                  <a:pt x="-36316" y="2197467"/>
                  <a:pt x="0" y="1989345"/>
                </a:cubicBezTo>
                <a:cubicBezTo>
                  <a:pt x="-1109" y="1775037"/>
                  <a:pt x="53166" y="1654659"/>
                  <a:pt x="0" y="1490683"/>
                </a:cubicBezTo>
                <a:cubicBezTo>
                  <a:pt x="-53166" y="1326707"/>
                  <a:pt x="17643" y="1209795"/>
                  <a:pt x="0" y="1007935"/>
                </a:cubicBezTo>
                <a:cubicBezTo>
                  <a:pt x="-17643" y="806075"/>
                  <a:pt x="47689" y="572778"/>
                  <a:pt x="0" y="39786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632490589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0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33980F0-05D8-F5C3-8723-C988D823C27E}"/>
              </a:ext>
            </a:extLst>
          </p:cNvPr>
          <p:cNvGrpSpPr/>
          <p:nvPr/>
        </p:nvGrpSpPr>
        <p:grpSpPr>
          <a:xfrm>
            <a:off x="4452347" y="-189894"/>
            <a:ext cx="8252014" cy="1684948"/>
            <a:chOff x="4179824" y="77141"/>
            <a:chExt cx="8252014" cy="16849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488F5D-533A-1DFF-EBF4-0D7A8ADB2AC4}"/>
                </a:ext>
              </a:extLst>
            </p:cNvPr>
            <p:cNvSpPr txBox="1"/>
            <p:nvPr/>
          </p:nvSpPr>
          <p:spPr>
            <a:xfrm>
              <a:off x="4179825" y="77141"/>
              <a:ext cx="8252013" cy="1684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5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ĐÁNH GIÁ</a:t>
              </a:r>
              <a:endParaRPr lang="en-US" sz="85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5D3EFFB-DDF9-23C1-5D8E-7D50E300FE93}"/>
                </a:ext>
              </a:extLst>
            </p:cNvPr>
            <p:cNvSpPr txBox="1"/>
            <p:nvPr/>
          </p:nvSpPr>
          <p:spPr>
            <a:xfrm>
              <a:off x="4179824" y="77141"/>
              <a:ext cx="8252013" cy="1684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5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Đ</a:t>
              </a:r>
              <a:r>
                <a:rPr lang="en-US" sz="85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FA9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Á</a:t>
              </a:r>
              <a:r>
                <a:rPr lang="en-US" sz="85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85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 </a:t>
              </a:r>
              <a:r>
                <a:rPr lang="en-US" sz="85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G</a:t>
              </a:r>
              <a:r>
                <a:rPr lang="en-US" sz="85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I</a:t>
              </a:r>
              <a:r>
                <a:rPr lang="en-US" sz="85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Á</a:t>
              </a:r>
              <a:endParaRPr lang="en-US" sz="8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AAFD243-FC6A-5A08-7398-F856F57D2C61}"/>
              </a:ext>
            </a:extLst>
          </p:cNvPr>
          <p:cNvGrpSpPr/>
          <p:nvPr/>
        </p:nvGrpSpPr>
        <p:grpSpPr>
          <a:xfrm>
            <a:off x="5037086" y="1909136"/>
            <a:ext cx="6596216" cy="1609030"/>
            <a:chOff x="4077839" y="1528688"/>
            <a:chExt cx="8277463" cy="2582354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C0B95B-469A-7A87-3171-372CC51C1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969" b="46192" l="34720" r="52678">
                          <a14:foregroundMark x1="35224" y1="34031" x2="34720" y2="34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6" t="27155" r="45086" b="53887"/>
            <a:stretch/>
          </p:blipFill>
          <p:spPr>
            <a:xfrm>
              <a:off x="4077839" y="1831811"/>
              <a:ext cx="1439179" cy="1323806"/>
            </a:xfrm>
            <a:prstGeom prst="rect">
              <a:avLst/>
            </a:prstGeom>
          </p:spPr>
        </p:pic>
        <p:sp>
          <p:nvSpPr>
            <p:cNvPr id="4" name="TextBox 47">
              <a:extLst>
                <a:ext uri="{FF2B5EF4-FFF2-40B4-BE49-F238E27FC236}">
                  <a16:creationId xmlns:a16="http://schemas.microsoft.com/office/drawing/2014/main" id="{67D541C4-CC10-F4D6-068D-EE01C791D326}"/>
                </a:ext>
              </a:extLst>
            </p:cNvPr>
            <p:cNvSpPr txBox="1"/>
            <p:nvPr/>
          </p:nvSpPr>
          <p:spPr>
            <a:xfrm>
              <a:off x="5725693" y="1528688"/>
              <a:ext cx="6629609" cy="258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800" b="1">
                  <a:solidFill>
                    <a:srgbClr val="002060"/>
                  </a:solidFill>
                </a:rPr>
                <a:t>Em </a:t>
              </a:r>
              <a:r>
                <a:rPr lang="en-US" sz="2800" b="1" dirty="0" err="1">
                  <a:solidFill>
                    <a:srgbClr val="002060"/>
                  </a:solidFill>
                </a:rPr>
                <a:t>được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một</a:t>
              </a:r>
              <a:r>
                <a:rPr lang="en-US" sz="2800" b="1" dirty="0">
                  <a:solidFill>
                    <a:srgbClr val="002060"/>
                  </a:solidFill>
                </a:rPr>
                <a:t> số </a:t>
              </a:r>
              <a:r>
                <a:rPr lang="en-US" sz="2800" b="1" dirty="0" err="1">
                  <a:solidFill>
                    <a:srgbClr val="002060"/>
                  </a:solidFill>
                </a:rPr>
                <a:t>biểu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hiện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của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việc</a:t>
              </a:r>
              <a:r>
                <a:rPr lang="en-US" sz="2800" b="1" dirty="0">
                  <a:solidFill>
                    <a:srgbClr val="002060"/>
                  </a:solidFill>
                </a:rPr>
                <a:t> quan tâm </a:t>
              </a:r>
              <a:r>
                <a:rPr lang="en-US" sz="2800" b="1" dirty="0" err="1">
                  <a:solidFill>
                    <a:srgbClr val="002060"/>
                  </a:solidFill>
                </a:rPr>
                <a:t>đến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hàng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xóm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láng</a:t>
              </a:r>
              <a:r>
                <a:rPr lang="en-US" sz="2800" b="1">
                  <a:solidFill>
                    <a:srgbClr val="002060"/>
                  </a:solidFill>
                </a:rPr>
                <a:t> giềng</a:t>
              </a:r>
              <a:endParaRPr lang="en-US" sz="28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1749AC15-423A-55CE-8A3D-E7CB64EE6A07}"/>
              </a:ext>
            </a:extLst>
          </p:cNvPr>
          <p:cNvGrpSpPr/>
          <p:nvPr/>
        </p:nvGrpSpPr>
        <p:grpSpPr>
          <a:xfrm>
            <a:off x="5147575" y="4757107"/>
            <a:ext cx="6181039" cy="1099596"/>
            <a:chOff x="5704478" y="4719461"/>
            <a:chExt cx="6181039" cy="1099596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3AD8710E-F1A5-AFCE-25B1-919BE2276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333" b="53755" l="6869" r="24427">
                          <a14:foregroundMark x1="7435" y1="42049" x2="6994" y2="42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" t="35008" r="73378" b="45926"/>
            <a:stretch/>
          </p:blipFill>
          <p:spPr>
            <a:xfrm>
              <a:off x="5704478" y="4719461"/>
              <a:ext cx="778989" cy="1025314"/>
            </a:xfrm>
            <a:prstGeom prst="rect">
              <a:avLst/>
            </a:prstGeom>
          </p:spPr>
        </p:pic>
        <p:sp>
          <p:nvSpPr>
            <p:cNvPr id="14" name="TextBox 47">
              <a:extLst>
                <a:ext uri="{FF2B5EF4-FFF2-40B4-BE49-F238E27FC236}">
                  <a16:creationId xmlns:a16="http://schemas.microsoft.com/office/drawing/2014/main" id="{2E0F4936-FAC3-F9D6-F561-9C87293224A3}"/>
                </a:ext>
              </a:extLst>
            </p:cNvPr>
            <p:cNvSpPr txBox="1"/>
            <p:nvPr/>
          </p:nvSpPr>
          <p:spPr>
            <a:xfrm>
              <a:off x="7211834" y="4727091"/>
              <a:ext cx="4673683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800" b="1">
                  <a:solidFill>
                    <a:srgbClr val="002060"/>
                  </a:solidFill>
                </a:rPr>
                <a:t>Em </a:t>
              </a:r>
              <a:r>
                <a:rPr lang="en-US" sz="2800" b="1" dirty="0">
                  <a:solidFill>
                    <a:srgbClr val="002060"/>
                  </a:solidFill>
                </a:rPr>
                <a:t>b</a:t>
              </a:r>
              <a:r>
                <a:rPr lang="en-US" sz="2800" b="1">
                  <a:solidFill>
                    <a:srgbClr val="002060"/>
                  </a:solidFill>
                </a:rPr>
                <a:t>iết </a:t>
              </a:r>
              <a:r>
                <a:rPr lang="en-US" sz="2800" b="1" dirty="0">
                  <a:solidFill>
                    <a:srgbClr val="002060"/>
                  </a:solidFill>
                </a:rPr>
                <a:t>vì sao </a:t>
              </a:r>
              <a:r>
                <a:rPr lang="en-US" sz="2800" b="1" dirty="0" err="1">
                  <a:solidFill>
                    <a:srgbClr val="002060"/>
                  </a:solidFill>
                </a:rPr>
                <a:t>phải</a:t>
              </a:r>
              <a:r>
                <a:rPr lang="en-US" sz="2800" b="1" dirty="0">
                  <a:solidFill>
                    <a:srgbClr val="002060"/>
                  </a:solidFill>
                </a:rPr>
                <a:t> quan tâm </a:t>
              </a:r>
              <a:r>
                <a:rPr lang="en-US" sz="2800" b="1" dirty="0" err="1">
                  <a:solidFill>
                    <a:srgbClr val="002060"/>
                  </a:solidFill>
                </a:rPr>
                <a:t>đến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hàng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xóm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</a:rPr>
                <a:t>láng</a:t>
              </a:r>
              <a:r>
                <a:rPr lang="en-US" sz="2800" b="1">
                  <a:solidFill>
                    <a:srgbClr val="002060"/>
                  </a:solidFill>
                </a:rPr>
                <a:t> giềng</a:t>
              </a:r>
              <a:endParaRPr lang="en-US" sz="28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36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84D45F1-FEED-825C-08D6-0E950DE71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7BC80D2-AE06-393C-1522-87D6C19336E5}"/>
              </a:ext>
            </a:extLst>
          </p:cNvPr>
          <p:cNvSpPr/>
          <p:nvPr/>
        </p:nvSpPr>
        <p:spPr>
          <a:xfrm>
            <a:off x="1096370" y="1147050"/>
            <a:ext cx="10931856" cy="536293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51D79787-B18A-7E49-5818-E9F128605CCC}"/>
              </a:ext>
            </a:extLst>
          </p:cNvPr>
          <p:cNvSpPr txBox="1"/>
          <p:nvPr/>
        </p:nvSpPr>
        <p:spPr>
          <a:xfrm>
            <a:off x="3509406" y="3099214"/>
            <a:ext cx="8917934" cy="2779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spc="50" dirty="0">
                <a:ln w="952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VN Da Lat" panose="03060902030302020204" pitchFamily="66" charset="0"/>
              </a:rPr>
              <a:t>QUAN TÂM ĐẾN HÀNG XÓM LÁNG GIỀNG</a:t>
            </a:r>
          </a:p>
        </p:txBody>
      </p:sp>
      <p:pic>
        <p:nvPicPr>
          <p:cNvPr id="3" name="Hình ảnh 2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1926D060-DDC6-003B-F1FB-89AA3C457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2" b="94220" l="10000" r="90000">
                        <a14:foregroundMark x1="25104" y1="1908" x2="33854" y2="2236"/>
                        <a14:foregroundMark x1="33854" y1="2236" x2="45781" y2="1527"/>
                        <a14:foregroundMark x1="45781" y1="1527" x2="55417" y2="4635"/>
                        <a14:foregroundMark x1="55417" y1="4635" x2="64427" y2="3162"/>
                        <a14:foregroundMark x1="64427" y1="3162" x2="70260" y2="6652"/>
                        <a14:foregroundMark x1="70260" y1="6652" x2="70313" y2="6652"/>
                        <a14:foregroundMark x1="38385" y1="5671" x2="38594" y2="18212"/>
                        <a14:foregroundMark x1="41042" y1="7470" x2="63281" y2="15431"/>
                        <a14:foregroundMark x1="63281" y1="15431" x2="63281" y2="15431"/>
                        <a14:foregroundMark x1="23958" y1="2072" x2="38594" y2="273"/>
                        <a14:foregroundMark x1="38594" y1="273" x2="56875" y2="3599"/>
                        <a14:foregroundMark x1="56875" y1="3599" x2="73073" y2="2072"/>
                        <a14:foregroundMark x1="73073" y1="2072" x2="73542" y2="2072"/>
                        <a14:foregroundMark x1="29635" y1="22356" x2="55729" y2="21210"/>
                        <a14:foregroundMark x1="55729" y1="21210" x2="60469" y2="21810"/>
                        <a14:foregroundMark x1="27396" y1="22356" x2="40417" y2="42257"/>
                        <a14:foregroundMark x1="40417" y1="42257" x2="44479" y2="45692"/>
                        <a14:foregroundMark x1="46927" y1="34133" x2="56094" y2="44057"/>
                        <a14:foregroundMark x1="61198" y1="22192" x2="70885" y2="23173"/>
                        <a14:foregroundMark x1="24688" y1="20011" x2="24219" y2="27535"/>
                        <a14:foregroundMark x1="24219" y1="27535" x2="27396" y2="41003"/>
                        <a14:foregroundMark x1="27396" y1="41003" x2="42969" y2="48637"/>
                        <a14:foregroundMark x1="66354" y1="37895" x2="68229" y2="45856"/>
                        <a14:foregroundMark x1="52448" y1="36696" x2="58750" y2="42857"/>
                        <a14:foregroundMark x1="29635" y1="42694" x2="29271" y2="49073"/>
                        <a14:foregroundMark x1="44271" y1="24755" x2="55521" y2="33315"/>
                        <a14:foregroundMark x1="72240" y1="14395" x2="73177" y2="32334"/>
                        <a14:foregroundMark x1="74531" y1="20611" x2="74323" y2="24373"/>
                        <a14:foregroundMark x1="75469" y1="2672" x2="73542" y2="3272"/>
                        <a14:foregroundMark x1="28333" y1="45474" x2="25104" y2="45093"/>
                        <a14:foregroundMark x1="69583" y1="44275" x2="73021" y2="44656"/>
                        <a14:foregroundMark x1="74115" y1="44656" x2="76406" y2="45093"/>
                        <a14:foregroundMark x1="24896" y1="45474" x2="23750" y2="43893"/>
                        <a14:foregroundMark x1="48073" y1="53053" x2="52656" y2="64995"/>
                        <a14:foregroundMark x1="27187" y1="68157" x2="36302" y2="92530"/>
                        <a14:foregroundMark x1="36302" y1="92530" x2="36510" y2="92803"/>
                        <a14:foregroundMark x1="26823" y1="68375" x2="48646" y2="71810"/>
                        <a14:foregroundMark x1="48646" y1="71810" x2="69010" y2="69956"/>
                        <a14:foregroundMark x1="69010" y1="69956" x2="69010" y2="69956"/>
                        <a14:foregroundMark x1="75677" y1="69357" x2="53125" y2="71210"/>
                        <a14:foregroundMark x1="53125" y1="71210" x2="49792" y2="69738"/>
                        <a14:foregroundMark x1="26042" y1="65758" x2="26615" y2="73937"/>
                        <a14:foregroundMark x1="24167" y1="88277" x2="24896" y2="93621"/>
                        <a14:foregroundMark x1="52292" y1="86041" x2="50729" y2="92257"/>
                        <a14:foregroundMark x1="59479" y1="92039" x2="62135" y2="92039"/>
                        <a14:foregroundMark x1="29479" y1="49836" x2="29844" y2="62159"/>
                        <a14:foregroundMark x1="29844" y1="62159" x2="29844" y2="62159"/>
                        <a14:foregroundMark x1="70729" y1="61778" x2="68438" y2="67775"/>
                        <a14:foregroundMark x1="50365" y1="93021" x2="50365" y2="93021"/>
                        <a14:foregroundMark x1="53438" y1="94220" x2="53438" y2="94220"/>
                        <a14:foregroundMark x1="76250" y1="91821" x2="76250" y2="94220"/>
                        <a14:foregroundMark x1="43542" y1="6270" x2="55521" y2="21210"/>
                        <a14:foregroundMark x1="55521" y1="21210" x2="55521" y2="21210"/>
                        <a14:foregroundMark x1="56250" y1="18811" x2="46406" y2="19411"/>
                        <a14:backgroundMark x1="18229" y1="86041" x2="16927" y2="94602"/>
                        <a14:backgroundMark x1="82292" y1="10033" x2="84010" y2="27154"/>
                        <a14:backgroundMark x1="84010" y1="27154" x2="84219" y2="27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249" y="0"/>
            <a:ext cx="7179586" cy="747052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D411438-310A-60AA-6B2B-8B3C4C06D9B9}"/>
              </a:ext>
            </a:extLst>
          </p:cNvPr>
          <p:cNvGrpSpPr/>
          <p:nvPr/>
        </p:nvGrpSpPr>
        <p:grpSpPr>
          <a:xfrm>
            <a:off x="3376818" y="164307"/>
            <a:ext cx="9465468" cy="1787857"/>
            <a:chOff x="3264691" y="264943"/>
            <a:chExt cx="9465468" cy="1787857"/>
          </a:xfrm>
        </p:grpSpPr>
        <p:sp>
          <p:nvSpPr>
            <p:cNvPr id="36" name="Dải băng: Cong và Hướng Lên 35">
              <a:extLst>
                <a:ext uri="{FF2B5EF4-FFF2-40B4-BE49-F238E27FC236}">
                  <a16:creationId xmlns:a16="http://schemas.microsoft.com/office/drawing/2014/main" id="{850A99C9-D122-D959-EC1F-678142653CF3}"/>
                </a:ext>
              </a:extLst>
            </p:cNvPr>
            <p:cNvSpPr/>
            <p:nvPr/>
          </p:nvSpPr>
          <p:spPr>
            <a:xfrm>
              <a:off x="3802853" y="264943"/>
              <a:ext cx="8389145" cy="1787857"/>
            </a:xfrm>
            <a:custGeom>
              <a:avLst/>
              <a:gdLst>
                <a:gd name="connsiteX0" fmla="*/ 0 w 8389145"/>
                <a:gd name="connsiteY0" fmla="*/ 1787857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8389145 w 8389145"/>
                <a:gd name="connsiteY5" fmla="*/ 1787857 h 1787857"/>
                <a:gd name="connsiteX6" fmla="*/ 7340502 w 8389145"/>
                <a:gd name="connsiteY6" fmla="*/ 1143890 h 1787857"/>
                <a:gd name="connsiteX7" fmla="*/ 8389145 w 8389145"/>
                <a:gd name="connsiteY7" fmla="*/ 903243 h 1787857"/>
                <a:gd name="connsiteX8" fmla="*/ 7080229 w 8389145"/>
                <a:gd name="connsiteY8" fmla="*/ 660457 h 1787857"/>
                <a:gd name="connsiteX9" fmla="*/ 7080229 w 8389145"/>
                <a:gd name="connsiteY9" fmla="*/ 218150 h 1787857"/>
                <a:gd name="connsiteX10" fmla="*/ 1308916 w 8389145"/>
                <a:gd name="connsiteY10" fmla="*/ 218150 h 1787857"/>
                <a:gd name="connsiteX11" fmla="*/ 1308916 w 8389145"/>
                <a:gd name="connsiteY11" fmla="*/ 660457 h 1787857"/>
                <a:gd name="connsiteX12" fmla="*/ 0 w 8389145"/>
                <a:gd name="connsiteY12" fmla="*/ 903243 h 1787857"/>
                <a:gd name="connsiteX13" fmla="*/ 1048643 w 8389145"/>
                <a:gd name="connsiteY13" fmla="*/ 1143890 h 1787857"/>
                <a:gd name="connsiteX14" fmla="*/ 0 w 8389145"/>
                <a:gd name="connsiteY14" fmla="*/ 1787857 h 1787857"/>
                <a:gd name="connsiteX0" fmla="*/ 2357559 w 8389145"/>
                <a:gd name="connsiteY0" fmla="*/ 973021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6031586 w 8389145"/>
                <a:gd name="connsiteY5" fmla="*/ 973021 h 1787857"/>
                <a:gd name="connsiteX6" fmla="*/ 2357559 w 8389145"/>
                <a:gd name="connsiteY6" fmla="*/ 973021 h 1787857"/>
                <a:gd name="connsiteX0" fmla="*/ 0 w 8389145"/>
                <a:gd name="connsiteY0" fmla="*/ 1787857 h 1787857"/>
                <a:gd name="connsiteX1" fmla="*/ 1048643 w 8389145"/>
                <a:gd name="connsiteY1" fmla="*/ 1143890 h 1787857"/>
                <a:gd name="connsiteX2" fmla="*/ 0 w 8389145"/>
                <a:gd name="connsiteY2" fmla="*/ 903243 h 1787857"/>
                <a:gd name="connsiteX3" fmla="*/ 1308916 w 8389145"/>
                <a:gd name="connsiteY3" fmla="*/ 660457 h 1787857"/>
                <a:gd name="connsiteX4" fmla="*/ 1308916 w 8389145"/>
                <a:gd name="connsiteY4" fmla="*/ 218150 h 1787857"/>
                <a:gd name="connsiteX5" fmla="*/ 7080229 w 8389145"/>
                <a:gd name="connsiteY5" fmla="*/ 218150 h 1787857"/>
                <a:gd name="connsiteX6" fmla="*/ 7080229 w 8389145"/>
                <a:gd name="connsiteY6" fmla="*/ 660457 h 1787857"/>
                <a:gd name="connsiteX7" fmla="*/ 8389145 w 8389145"/>
                <a:gd name="connsiteY7" fmla="*/ 903243 h 1787857"/>
                <a:gd name="connsiteX8" fmla="*/ 7340502 w 8389145"/>
                <a:gd name="connsiteY8" fmla="*/ 1143890 h 1787857"/>
                <a:gd name="connsiteX9" fmla="*/ 8389145 w 8389145"/>
                <a:gd name="connsiteY9" fmla="*/ 1787857 h 1787857"/>
                <a:gd name="connsiteX10" fmla="*/ 6031586 w 8389145"/>
                <a:gd name="connsiteY10" fmla="*/ 1415328 h 1787857"/>
                <a:gd name="connsiteX11" fmla="*/ 7080229 w 8389145"/>
                <a:gd name="connsiteY11" fmla="*/ 1102764 h 1787857"/>
                <a:gd name="connsiteX12" fmla="*/ 1308916 w 8389145"/>
                <a:gd name="connsiteY12" fmla="*/ 1102764 h 1787857"/>
                <a:gd name="connsiteX13" fmla="*/ 2357559 w 8389145"/>
                <a:gd name="connsiteY13" fmla="*/ 1415328 h 1787857"/>
                <a:gd name="connsiteX14" fmla="*/ 0 w 8389145"/>
                <a:gd name="connsiteY14" fmla="*/ 1787857 h 1787857"/>
                <a:gd name="connsiteX15" fmla="*/ 1308916 w 8389145"/>
                <a:gd name="connsiteY15" fmla="*/ 1102764 h 1787857"/>
                <a:gd name="connsiteX16" fmla="*/ 1308916 w 8389145"/>
                <a:gd name="connsiteY16" fmla="*/ 660457 h 1787857"/>
                <a:gd name="connsiteX17" fmla="*/ 7080229 w 8389145"/>
                <a:gd name="connsiteY17" fmla="*/ 660457 h 1787857"/>
                <a:gd name="connsiteX18" fmla="*/ 7080229 w 8389145"/>
                <a:gd name="connsiteY18" fmla="*/ 1102764 h 1787857"/>
                <a:gd name="connsiteX19" fmla="*/ 2357559 w 8389145"/>
                <a:gd name="connsiteY19" fmla="*/ 973021 h 1787857"/>
                <a:gd name="connsiteX20" fmla="*/ 2357559 w 8389145"/>
                <a:gd name="connsiteY20" fmla="*/ 1415328 h 1787857"/>
                <a:gd name="connsiteX21" fmla="*/ 6031586 w 8389145"/>
                <a:gd name="connsiteY21" fmla="*/ 1415328 h 1787857"/>
                <a:gd name="connsiteX22" fmla="*/ 6031586 w 8389145"/>
                <a:gd name="connsiteY22" fmla="*/ 973021 h 17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89145" h="1787857" stroke="0" extrusionOk="0">
                  <a:moveTo>
                    <a:pt x="0" y="1787857"/>
                  </a:moveTo>
                  <a:cubicBezTo>
                    <a:pt x="856975" y="1621385"/>
                    <a:pt x="1519870" y="1514070"/>
                    <a:pt x="2357559" y="1415328"/>
                  </a:cubicBezTo>
                  <a:cubicBezTo>
                    <a:pt x="1852929" y="1362491"/>
                    <a:pt x="1449125" y="1066209"/>
                    <a:pt x="1308916" y="1102764"/>
                  </a:cubicBezTo>
                  <a:cubicBezTo>
                    <a:pt x="2915686" y="904191"/>
                    <a:pt x="5308317" y="889060"/>
                    <a:pt x="7080229" y="1102764"/>
                  </a:cubicBezTo>
                  <a:cubicBezTo>
                    <a:pt x="6963932" y="1171966"/>
                    <a:pt x="6425582" y="1270875"/>
                    <a:pt x="6031586" y="1415328"/>
                  </a:cubicBezTo>
                  <a:cubicBezTo>
                    <a:pt x="6919346" y="1450118"/>
                    <a:pt x="7571597" y="1668851"/>
                    <a:pt x="8389145" y="1787857"/>
                  </a:cubicBezTo>
                  <a:cubicBezTo>
                    <a:pt x="8188162" y="1639524"/>
                    <a:pt x="7682036" y="1432701"/>
                    <a:pt x="7340502" y="1143890"/>
                  </a:cubicBezTo>
                  <a:cubicBezTo>
                    <a:pt x="7715356" y="1126144"/>
                    <a:pt x="7921286" y="955645"/>
                    <a:pt x="8389145" y="903243"/>
                  </a:cubicBezTo>
                  <a:cubicBezTo>
                    <a:pt x="7994446" y="766358"/>
                    <a:pt x="7548857" y="746279"/>
                    <a:pt x="7080229" y="660457"/>
                  </a:cubicBezTo>
                  <a:cubicBezTo>
                    <a:pt x="7067577" y="586022"/>
                    <a:pt x="7075086" y="356882"/>
                    <a:pt x="7080229" y="218150"/>
                  </a:cubicBezTo>
                  <a:cubicBezTo>
                    <a:pt x="5077228" y="-312174"/>
                    <a:pt x="3076593" y="41180"/>
                    <a:pt x="1308916" y="218150"/>
                  </a:cubicBezTo>
                  <a:cubicBezTo>
                    <a:pt x="1340707" y="283081"/>
                    <a:pt x="1304333" y="519153"/>
                    <a:pt x="1308916" y="660457"/>
                  </a:cubicBezTo>
                  <a:cubicBezTo>
                    <a:pt x="893208" y="730053"/>
                    <a:pt x="464799" y="807364"/>
                    <a:pt x="0" y="903243"/>
                  </a:cubicBezTo>
                  <a:cubicBezTo>
                    <a:pt x="478225" y="933405"/>
                    <a:pt x="505234" y="1115155"/>
                    <a:pt x="1048643" y="1143890"/>
                  </a:cubicBezTo>
                  <a:cubicBezTo>
                    <a:pt x="853277" y="1160099"/>
                    <a:pt x="247462" y="1741697"/>
                    <a:pt x="0" y="1787857"/>
                  </a:cubicBezTo>
                  <a:close/>
                </a:path>
                <a:path w="8389145" h="1787857" fill="darkenLess" stroke="0" extrusionOk="0">
                  <a:moveTo>
                    <a:pt x="2357559" y="973021"/>
                  </a:moveTo>
                  <a:cubicBezTo>
                    <a:pt x="2384570" y="1068142"/>
                    <a:pt x="2381899" y="1276556"/>
                    <a:pt x="2357559" y="1415328"/>
                  </a:cubicBezTo>
                  <a:cubicBezTo>
                    <a:pt x="1945635" y="1279139"/>
                    <a:pt x="1842269" y="1169916"/>
                    <a:pt x="1308916" y="1102764"/>
                  </a:cubicBezTo>
                  <a:cubicBezTo>
                    <a:pt x="3449220" y="807373"/>
                    <a:pt x="5158329" y="784139"/>
                    <a:pt x="7080229" y="1102764"/>
                  </a:cubicBezTo>
                  <a:cubicBezTo>
                    <a:pt x="6590139" y="1219365"/>
                    <a:pt x="6441716" y="1255175"/>
                    <a:pt x="6031586" y="1415328"/>
                  </a:cubicBezTo>
                  <a:cubicBezTo>
                    <a:pt x="6033284" y="1327517"/>
                    <a:pt x="5997161" y="1174213"/>
                    <a:pt x="6031586" y="973021"/>
                  </a:cubicBezTo>
                  <a:cubicBezTo>
                    <a:pt x="4589889" y="821545"/>
                    <a:pt x="3514700" y="855922"/>
                    <a:pt x="2357559" y="973021"/>
                  </a:cubicBezTo>
                  <a:close/>
                </a:path>
                <a:path w="8389145" h="1787857" fill="none" extrusionOk="0">
                  <a:moveTo>
                    <a:pt x="0" y="1787857"/>
                  </a:moveTo>
                  <a:cubicBezTo>
                    <a:pt x="387176" y="1531236"/>
                    <a:pt x="815666" y="1356958"/>
                    <a:pt x="1048643" y="1143890"/>
                  </a:cubicBezTo>
                  <a:cubicBezTo>
                    <a:pt x="855798" y="1093150"/>
                    <a:pt x="274396" y="985993"/>
                    <a:pt x="0" y="903243"/>
                  </a:cubicBezTo>
                  <a:cubicBezTo>
                    <a:pt x="407116" y="800502"/>
                    <a:pt x="878278" y="733780"/>
                    <a:pt x="1308916" y="660457"/>
                  </a:cubicBezTo>
                  <a:cubicBezTo>
                    <a:pt x="1300038" y="527258"/>
                    <a:pt x="1333490" y="434005"/>
                    <a:pt x="1308916" y="218150"/>
                  </a:cubicBezTo>
                  <a:cubicBezTo>
                    <a:pt x="2914754" y="-186169"/>
                    <a:pt x="5098807" y="22627"/>
                    <a:pt x="7080229" y="218150"/>
                  </a:cubicBezTo>
                  <a:cubicBezTo>
                    <a:pt x="7110990" y="358019"/>
                    <a:pt x="7100062" y="521917"/>
                    <a:pt x="7080229" y="660457"/>
                  </a:cubicBezTo>
                  <a:cubicBezTo>
                    <a:pt x="7501593" y="675312"/>
                    <a:pt x="7975278" y="766750"/>
                    <a:pt x="8389145" y="903243"/>
                  </a:cubicBezTo>
                  <a:cubicBezTo>
                    <a:pt x="7997174" y="965658"/>
                    <a:pt x="7663398" y="1002543"/>
                    <a:pt x="7340502" y="1143890"/>
                  </a:cubicBezTo>
                  <a:cubicBezTo>
                    <a:pt x="7815071" y="1460440"/>
                    <a:pt x="7961532" y="1511811"/>
                    <a:pt x="8389145" y="1787857"/>
                  </a:cubicBezTo>
                  <a:cubicBezTo>
                    <a:pt x="7635392" y="1510208"/>
                    <a:pt x="6852101" y="1600640"/>
                    <a:pt x="6031586" y="1415328"/>
                  </a:cubicBezTo>
                  <a:cubicBezTo>
                    <a:pt x="6186875" y="1437923"/>
                    <a:pt x="6607256" y="1223617"/>
                    <a:pt x="7080229" y="1102764"/>
                  </a:cubicBezTo>
                  <a:cubicBezTo>
                    <a:pt x="5053883" y="1159196"/>
                    <a:pt x="3040390" y="800609"/>
                    <a:pt x="1308916" y="1102764"/>
                  </a:cubicBezTo>
                  <a:cubicBezTo>
                    <a:pt x="1689278" y="1241786"/>
                    <a:pt x="2173496" y="1316887"/>
                    <a:pt x="2357559" y="1415328"/>
                  </a:cubicBezTo>
                  <a:cubicBezTo>
                    <a:pt x="1574822" y="1454173"/>
                    <a:pt x="685720" y="1608780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15210" y="1001018"/>
                    <a:pt x="1288025" y="733520"/>
                    <a:pt x="1308916" y="660457"/>
                  </a:cubicBezTo>
                  <a:moveTo>
                    <a:pt x="7080229" y="660457"/>
                  </a:moveTo>
                  <a:cubicBezTo>
                    <a:pt x="7086296" y="749970"/>
                    <a:pt x="7041767" y="1037227"/>
                    <a:pt x="7080229" y="1102764"/>
                  </a:cubicBezTo>
                  <a:moveTo>
                    <a:pt x="2357559" y="973021"/>
                  </a:moveTo>
                  <a:cubicBezTo>
                    <a:pt x="2374199" y="1026483"/>
                    <a:pt x="2373587" y="1234174"/>
                    <a:pt x="2357559" y="1415328"/>
                  </a:cubicBezTo>
                  <a:moveTo>
                    <a:pt x="6031586" y="1415328"/>
                  </a:moveTo>
                  <a:cubicBezTo>
                    <a:pt x="6005691" y="1261906"/>
                    <a:pt x="6046384" y="1126685"/>
                    <a:pt x="6031586" y="973021"/>
                  </a:cubicBezTo>
                </a:path>
                <a:path w="8389145" h="1787857" fill="none" stroke="0" extrusionOk="0">
                  <a:moveTo>
                    <a:pt x="0" y="1787857"/>
                  </a:moveTo>
                  <a:cubicBezTo>
                    <a:pt x="347599" y="1465797"/>
                    <a:pt x="836151" y="1174993"/>
                    <a:pt x="1048643" y="1143890"/>
                  </a:cubicBezTo>
                  <a:cubicBezTo>
                    <a:pt x="845103" y="1193671"/>
                    <a:pt x="416812" y="946378"/>
                    <a:pt x="0" y="903243"/>
                  </a:cubicBezTo>
                  <a:cubicBezTo>
                    <a:pt x="474569" y="744630"/>
                    <a:pt x="876505" y="758780"/>
                    <a:pt x="1308916" y="660457"/>
                  </a:cubicBezTo>
                  <a:cubicBezTo>
                    <a:pt x="1322975" y="444892"/>
                    <a:pt x="1285096" y="301474"/>
                    <a:pt x="1308916" y="218150"/>
                  </a:cubicBezTo>
                  <a:cubicBezTo>
                    <a:pt x="3364886" y="70481"/>
                    <a:pt x="5042197" y="228172"/>
                    <a:pt x="7080229" y="218150"/>
                  </a:cubicBezTo>
                  <a:cubicBezTo>
                    <a:pt x="7072581" y="401490"/>
                    <a:pt x="7075975" y="463143"/>
                    <a:pt x="7080229" y="660457"/>
                  </a:cubicBezTo>
                  <a:cubicBezTo>
                    <a:pt x="7486893" y="699411"/>
                    <a:pt x="7940536" y="800488"/>
                    <a:pt x="8389145" y="903243"/>
                  </a:cubicBezTo>
                  <a:cubicBezTo>
                    <a:pt x="7957830" y="937096"/>
                    <a:pt x="7703092" y="1037983"/>
                    <a:pt x="7340502" y="1143890"/>
                  </a:cubicBezTo>
                  <a:cubicBezTo>
                    <a:pt x="7837901" y="1501922"/>
                    <a:pt x="7852314" y="1539839"/>
                    <a:pt x="8389145" y="1787857"/>
                  </a:cubicBezTo>
                  <a:cubicBezTo>
                    <a:pt x="7616854" y="1602004"/>
                    <a:pt x="6803044" y="1536510"/>
                    <a:pt x="6031586" y="1415328"/>
                  </a:cubicBezTo>
                  <a:cubicBezTo>
                    <a:pt x="6434465" y="1376648"/>
                    <a:pt x="6931596" y="1083643"/>
                    <a:pt x="7080229" y="1102764"/>
                  </a:cubicBezTo>
                  <a:cubicBezTo>
                    <a:pt x="5139399" y="1067673"/>
                    <a:pt x="3123220" y="640776"/>
                    <a:pt x="1308916" y="1102764"/>
                  </a:cubicBezTo>
                  <a:cubicBezTo>
                    <a:pt x="1516241" y="1262415"/>
                    <a:pt x="1971447" y="1305939"/>
                    <a:pt x="2357559" y="1415328"/>
                  </a:cubicBezTo>
                  <a:cubicBezTo>
                    <a:pt x="1565527" y="1515472"/>
                    <a:pt x="814505" y="1589341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36864" y="908709"/>
                    <a:pt x="1318937" y="804712"/>
                    <a:pt x="1308916" y="660457"/>
                  </a:cubicBezTo>
                  <a:moveTo>
                    <a:pt x="7080229" y="660457"/>
                  </a:moveTo>
                  <a:cubicBezTo>
                    <a:pt x="7078896" y="747844"/>
                    <a:pt x="7067978" y="989249"/>
                    <a:pt x="7080229" y="1102764"/>
                  </a:cubicBezTo>
                  <a:moveTo>
                    <a:pt x="2357559" y="973021"/>
                  </a:moveTo>
                  <a:cubicBezTo>
                    <a:pt x="2350448" y="1050109"/>
                    <a:pt x="2365311" y="1366128"/>
                    <a:pt x="2357559" y="1415328"/>
                  </a:cubicBezTo>
                  <a:moveTo>
                    <a:pt x="6031586" y="1415328"/>
                  </a:moveTo>
                  <a:cubicBezTo>
                    <a:pt x="6029297" y="1253337"/>
                    <a:pt x="6050988" y="1104700"/>
                    <a:pt x="6031586" y="973021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50521"/>
                        <a:gd name="adj2" fmla="val 68795"/>
                        <a:gd name="adj3" fmla="val 125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F156B65-40E7-FC82-8161-814CDD51620E}"/>
                </a:ext>
              </a:extLst>
            </p:cNvPr>
            <p:cNvSpPr txBox="1"/>
            <p:nvPr/>
          </p:nvSpPr>
          <p:spPr>
            <a:xfrm>
              <a:off x="3264691" y="883241"/>
              <a:ext cx="9465468" cy="93871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536901"/>
                </a:avLst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Tạm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biệt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và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hẹn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gặp</a:t>
              </a:r>
              <a:r>
                <a:rPr lang="en-US" altLang="zh-CN" sz="5000" b="1" dirty="0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000" b="1" dirty="0" err="1">
                  <a:ln w="12700">
                    <a:noFill/>
                  </a:ln>
                  <a:solidFill>
                    <a:srgbClr val="00206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lại</a:t>
              </a:r>
              <a:endParaRPr lang="en-US" altLang="zh-CN" sz="50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TextBox 10">
            <a:extLst>
              <a:ext uri="{FF2B5EF4-FFF2-40B4-BE49-F238E27FC236}">
                <a16:creationId xmlns:a16="http://schemas.microsoft.com/office/drawing/2014/main" id="{5D73B3F6-D632-E626-E8C6-B9872C304087}"/>
              </a:ext>
            </a:extLst>
          </p:cNvPr>
          <p:cNvSpPr txBox="1"/>
          <p:nvPr/>
        </p:nvSpPr>
        <p:spPr>
          <a:xfrm>
            <a:off x="6014111" y="1053124"/>
            <a:ext cx="3908524" cy="140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 err="1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Đạo</a:t>
            </a:r>
            <a:r>
              <a:rPr lang="en-US" sz="70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 </a:t>
            </a:r>
            <a:r>
              <a:rPr lang="en-US" sz="7000" b="1" dirty="0" err="1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Đức</a:t>
            </a:r>
            <a:endParaRPr lang="en-US" sz="7000" b="1" dirty="0">
              <a:ln w="2857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DA4C60D-B1B1-AF5A-C877-4B8237541F10}"/>
              </a:ext>
            </a:extLst>
          </p:cNvPr>
          <p:cNvSpPr txBox="1"/>
          <p:nvPr/>
        </p:nvSpPr>
        <p:spPr>
          <a:xfrm>
            <a:off x="5147491" y="2373377"/>
            <a:ext cx="60865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5000" b="1" dirty="0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7 ( 3 </a:t>
            </a:r>
            <a:r>
              <a:rPr lang="en-US" sz="5000" b="1" dirty="0" err="1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5000" b="1" dirty="0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) – </a:t>
            </a:r>
            <a:r>
              <a:rPr lang="en-US" sz="5000" b="1" dirty="0" err="1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5000" b="1" dirty="0">
                <a:ln w="0"/>
                <a:solidFill>
                  <a:schemeClr val="accent4">
                    <a:lumMod val="50000"/>
                  </a:schemeClr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1</a:t>
            </a:r>
          </a:p>
        </p:txBody>
      </p: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BB768E-DE1E-2A25-DA02-E5FF1A42B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91465" y="-790668"/>
            <a:ext cx="609600" cy="6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3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1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026F258-473E-2CBF-DEBC-EFC6C64DA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85" y="-211292"/>
            <a:ext cx="4695233" cy="7280583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C38DA060-66D9-6F4C-2E54-CC81A3062572}"/>
              </a:ext>
            </a:extLst>
          </p:cNvPr>
          <p:cNvSpPr/>
          <p:nvPr/>
        </p:nvSpPr>
        <p:spPr>
          <a:xfrm>
            <a:off x="4695234" y="1839230"/>
            <a:ext cx="7001301" cy="2159564"/>
          </a:xfrm>
          <a:custGeom>
            <a:avLst/>
            <a:gdLst>
              <a:gd name="connsiteX0" fmla="*/ 0 w 7001301"/>
              <a:gd name="connsiteY0" fmla="*/ 359927 h 2159564"/>
              <a:gd name="connsiteX1" fmla="*/ 359927 w 7001301"/>
              <a:gd name="connsiteY1" fmla="*/ 0 h 2159564"/>
              <a:gd name="connsiteX2" fmla="*/ 932237 w 7001301"/>
              <a:gd name="connsiteY2" fmla="*/ 0 h 2159564"/>
              <a:gd name="connsiteX3" fmla="*/ 1567361 w 7001301"/>
              <a:gd name="connsiteY3" fmla="*/ 0 h 2159564"/>
              <a:gd name="connsiteX4" fmla="*/ 2139670 w 7001301"/>
              <a:gd name="connsiteY4" fmla="*/ 0 h 2159564"/>
              <a:gd name="connsiteX5" fmla="*/ 2963238 w 7001301"/>
              <a:gd name="connsiteY5" fmla="*/ 0 h 2159564"/>
              <a:gd name="connsiteX6" fmla="*/ 3472733 w 7001301"/>
              <a:gd name="connsiteY6" fmla="*/ 0 h 2159564"/>
              <a:gd name="connsiteX7" fmla="*/ 4045043 w 7001301"/>
              <a:gd name="connsiteY7" fmla="*/ 0 h 2159564"/>
              <a:gd name="connsiteX8" fmla="*/ 4554538 w 7001301"/>
              <a:gd name="connsiteY8" fmla="*/ 0 h 2159564"/>
              <a:gd name="connsiteX9" fmla="*/ 5315291 w 7001301"/>
              <a:gd name="connsiteY9" fmla="*/ 0 h 2159564"/>
              <a:gd name="connsiteX10" fmla="*/ 6641374 w 7001301"/>
              <a:gd name="connsiteY10" fmla="*/ 0 h 2159564"/>
              <a:gd name="connsiteX11" fmla="*/ 7001301 w 7001301"/>
              <a:gd name="connsiteY11" fmla="*/ 359927 h 2159564"/>
              <a:gd name="connsiteX12" fmla="*/ 7001301 w 7001301"/>
              <a:gd name="connsiteY12" fmla="*/ 839830 h 2159564"/>
              <a:gd name="connsiteX13" fmla="*/ 7001301 w 7001301"/>
              <a:gd name="connsiteY13" fmla="*/ 1305337 h 2159564"/>
              <a:gd name="connsiteX14" fmla="*/ 7001301 w 7001301"/>
              <a:gd name="connsiteY14" fmla="*/ 1799637 h 2159564"/>
              <a:gd name="connsiteX15" fmla="*/ 6641374 w 7001301"/>
              <a:gd name="connsiteY15" fmla="*/ 2159564 h 2159564"/>
              <a:gd name="connsiteX16" fmla="*/ 5817807 w 7001301"/>
              <a:gd name="connsiteY16" fmla="*/ 2159564 h 2159564"/>
              <a:gd name="connsiteX17" fmla="*/ 5308311 w 7001301"/>
              <a:gd name="connsiteY17" fmla="*/ 2159564 h 2159564"/>
              <a:gd name="connsiteX18" fmla="*/ 4798816 w 7001301"/>
              <a:gd name="connsiteY18" fmla="*/ 2159564 h 2159564"/>
              <a:gd name="connsiteX19" fmla="*/ 4226507 w 7001301"/>
              <a:gd name="connsiteY19" fmla="*/ 2159564 h 2159564"/>
              <a:gd name="connsiteX20" fmla="*/ 3528568 w 7001301"/>
              <a:gd name="connsiteY20" fmla="*/ 2159564 h 2159564"/>
              <a:gd name="connsiteX21" fmla="*/ 3019073 w 7001301"/>
              <a:gd name="connsiteY21" fmla="*/ 2159564 h 2159564"/>
              <a:gd name="connsiteX22" fmla="*/ 2321134 w 7001301"/>
              <a:gd name="connsiteY22" fmla="*/ 2159564 h 2159564"/>
              <a:gd name="connsiteX23" fmla="*/ 1497567 w 7001301"/>
              <a:gd name="connsiteY23" fmla="*/ 2159564 h 2159564"/>
              <a:gd name="connsiteX24" fmla="*/ 359927 w 7001301"/>
              <a:gd name="connsiteY24" fmla="*/ 2159564 h 2159564"/>
              <a:gd name="connsiteX25" fmla="*/ 0 w 7001301"/>
              <a:gd name="connsiteY25" fmla="*/ 1799637 h 2159564"/>
              <a:gd name="connsiteX26" fmla="*/ 0 w 7001301"/>
              <a:gd name="connsiteY26" fmla="*/ 1290939 h 2159564"/>
              <a:gd name="connsiteX27" fmla="*/ 0 w 7001301"/>
              <a:gd name="connsiteY27" fmla="*/ 854227 h 2159564"/>
              <a:gd name="connsiteX28" fmla="*/ 0 w 7001301"/>
              <a:gd name="connsiteY28" fmla="*/ 359927 h 215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001301" h="2159564" fill="none" extrusionOk="0">
                <a:moveTo>
                  <a:pt x="0" y="359927"/>
                </a:moveTo>
                <a:cubicBezTo>
                  <a:pt x="3715" y="138842"/>
                  <a:pt x="159845" y="-13163"/>
                  <a:pt x="359927" y="0"/>
                </a:cubicBezTo>
                <a:cubicBezTo>
                  <a:pt x="582069" y="-27419"/>
                  <a:pt x="766515" y="-18235"/>
                  <a:pt x="932237" y="0"/>
                </a:cubicBezTo>
                <a:cubicBezTo>
                  <a:pt x="1097959" y="18235"/>
                  <a:pt x="1339981" y="-1920"/>
                  <a:pt x="1567361" y="0"/>
                </a:cubicBezTo>
                <a:cubicBezTo>
                  <a:pt x="1794741" y="1920"/>
                  <a:pt x="1972090" y="-1178"/>
                  <a:pt x="2139670" y="0"/>
                </a:cubicBezTo>
                <a:cubicBezTo>
                  <a:pt x="2307250" y="1178"/>
                  <a:pt x="2582315" y="-40012"/>
                  <a:pt x="2963238" y="0"/>
                </a:cubicBezTo>
                <a:cubicBezTo>
                  <a:pt x="3344161" y="40012"/>
                  <a:pt x="3328757" y="-8760"/>
                  <a:pt x="3472733" y="0"/>
                </a:cubicBezTo>
                <a:cubicBezTo>
                  <a:pt x="3616710" y="8760"/>
                  <a:pt x="3901782" y="4184"/>
                  <a:pt x="4045043" y="0"/>
                </a:cubicBezTo>
                <a:cubicBezTo>
                  <a:pt x="4188304" y="-4184"/>
                  <a:pt x="4384815" y="-11564"/>
                  <a:pt x="4554538" y="0"/>
                </a:cubicBezTo>
                <a:cubicBezTo>
                  <a:pt x="4724262" y="11564"/>
                  <a:pt x="4994276" y="21810"/>
                  <a:pt x="5315291" y="0"/>
                </a:cubicBezTo>
                <a:cubicBezTo>
                  <a:pt x="5636306" y="-21810"/>
                  <a:pt x="6267818" y="-6722"/>
                  <a:pt x="6641374" y="0"/>
                </a:cubicBezTo>
                <a:cubicBezTo>
                  <a:pt x="6809517" y="12552"/>
                  <a:pt x="7005216" y="182057"/>
                  <a:pt x="7001301" y="359927"/>
                </a:cubicBezTo>
                <a:cubicBezTo>
                  <a:pt x="7024516" y="519175"/>
                  <a:pt x="6984679" y="685128"/>
                  <a:pt x="7001301" y="839830"/>
                </a:cubicBezTo>
                <a:cubicBezTo>
                  <a:pt x="7017923" y="994532"/>
                  <a:pt x="7001988" y="1182504"/>
                  <a:pt x="7001301" y="1305337"/>
                </a:cubicBezTo>
                <a:cubicBezTo>
                  <a:pt x="7000614" y="1428170"/>
                  <a:pt x="6988939" y="1611439"/>
                  <a:pt x="7001301" y="1799637"/>
                </a:cubicBezTo>
                <a:cubicBezTo>
                  <a:pt x="6969699" y="2008692"/>
                  <a:pt x="6843895" y="2117554"/>
                  <a:pt x="6641374" y="2159564"/>
                </a:cubicBezTo>
                <a:cubicBezTo>
                  <a:pt x="6260670" y="2179542"/>
                  <a:pt x="6039629" y="2151606"/>
                  <a:pt x="5817807" y="2159564"/>
                </a:cubicBezTo>
                <a:cubicBezTo>
                  <a:pt x="5595985" y="2167522"/>
                  <a:pt x="5520206" y="2173165"/>
                  <a:pt x="5308311" y="2159564"/>
                </a:cubicBezTo>
                <a:cubicBezTo>
                  <a:pt x="5096416" y="2145963"/>
                  <a:pt x="5027895" y="2144551"/>
                  <a:pt x="4798816" y="2159564"/>
                </a:cubicBezTo>
                <a:cubicBezTo>
                  <a:pt x="4569738" y="2174577"/>
                  <a:pt x="4505250" y="2160819"/>
                  <a:pt x="4226507" y="2159564"/>
                </a:cubicBezTo>
                <a:cubicBezTo>
                  <a:pt x="3947764" y="2158309"/>
                  <a:pt x="3703501" y="2189141"/>
                  <a:pt x="3528568" y="2159564"/>
                </a:cubicBezTo>
                <a:cubicBezTo>
                  <a:pt x="3353635" y="2129987"/>
                  <a:pt x="3227558" y="2165519"/>
                  <a:pt x="3019073" y="2159564"/>
                </a:cubicBezTo>
                <a:cubicBezTo>
                  <a:pt x="2810588" y="2153609"/>
                  <a:pt x="2490583" y="2143729"/>
                  <a:pt x="2321134" y="2159564"/>
                </a:cubicBezTo>
                <a:cubicBezTo>
                  <a:pt x="2151685" y="2175399"/>
                  <a:pt x="1844984" y="2145233"/>
                  <a:pt x="1497567" y="2159564"/>
                </a:cubicBezTo>
                <a:cubicBezTo>
                  <a:pt x="1150150" y="2173895"/>
                  <a:pt x="710591" y="2208804"/>
                  <a:pt x="359927" y="2159564"/>
                </a:cubicBezTo>
                <a:cubicBezTo>
                  <a:pt x="208442" y="2150901"/>
                  <a:pt x="29708" y="2000489"/>
                  <a:pt x="0" y="1799637"/>
                </a:cubicBezTo>
                <a:cubicBezTo>
                  <a:pt x="14576" y="1585162"/>
                  <a:pt x="-7353" y="1395605"/>
                  <a:pt x="0" y="1290939"/>
                </a:cubicBezTo>
                <a:cubicBezTo>
                  <a:pt x="7353" y="1186273"/>
                  <a:pt x="-20814" y="1042191"/>
                  <a:pt x="0" y="854227"/>
                </a:cubicBezTo>
                <a:cubicBezTo>
                  <a:pt x="20814" y="666263"/>
                  <a:pt x="382" y="570173"/>
                  <a:pt x="0" y="359927"/>
                </a:cubicBezTo>
                <a:close/>
              </a:path>
              <a:path w="7001301" h="2159564" stroke="0" extrusionOk="0">
                <a:moveTo>
                  <a:pt x="0" y="359927"/>
                </a:moveTo>
                <a:cubicBezTo>
                  <a:pt x="5379" y="163082"/>
                  <a:pt x="154771" y="-36714"/>
                  <a:pt x="359927" y="0"/>
                </a:cubicBezTo>
                <a:cubicBezTo>
                  <a:pt x="583662" y="17167"/>
                  <a:pt x="767885" y="22818"/>
                  <a:pt x="932237" y="0"/>
                </a:cubicBezTo>
                <a:cubicBezTo>
                  <a:pt x="1096589" y="-22818"/>
                  <a:pt x="1272953" y="25786"/>
                  <a:pt x="1504546" y="0"/>
                </a:cubicBezTo>
                <a:cubicBezTo>
                  <a:pt x="1736139" y="-25786"/>
                  <a:pt x="1900685" y="-34575"/>
                  <a:pt x="2265299" y="0"/>
                </a:cubicBezTo>
                <a:cubicBezTo>
                  <a:pt x="2629913" y="34575"/>
                  <a:pt x="2835660" y="21312"/>
                  <a:pt x="3088867" y="0"/>
                </a:cubicBezTo>
                <a:cubicBezTo>
                  <a:pt x="3342074" y="-21312"/>
                  <a:pt x="3644218" y="23154"/>
                  <a:pt x="3786805" y="0"/>
                </a:cubicBezTo>
                <a:cubicBezTo>
                  <a:pt x="3929392" y="-23154"/>
                  <a:pt x="4248061" y="11149"/>
                  <a:pt x="4421929" y="0"/>
                </a:cubicBezTo>
                <a:cubicBezTo>
                  <a:pt x="4595797" y="-11149"/>
                  <a:pt x="4752791" y="2970"/>
                  <a:pt x="4931425" y="0"/>
                </a:cubicBezTo>
                <a:cubicBezTo>
                  <a:pt x="5110059" y="-2970"/>
                  <a:pt x="5283307" y="-21800"/>
                  <a:pt x="5629363" y="0"/>
                </a:cubicBezTo>
                <a:cubicBezTo>
                  <a:pt x="5975419" y="21800"/>
                  <a:pt x="6360794" y="-28730"/>
                  <a:pt x="6641374" y="0"/>
                </a:cubicBezTo>
                <a:cubicBezTo>
                  <a:pt x="6842435" y="23576"/>
                  <a:pt x="7040188" y="151601"/>
                  <a:pt x="7001301" y="359927"/>
                </a:cubicBezTo>
                <a:cubicBezTo>
                  <a:pt x="7016191" y="494342"/>
                  <a:pt x="7011654" y="677605"/>
                  <a:pt x="7001301" y="868625"/>
                </a:cubicBezTo>
                <a:cubicBezTo>
                  <a:pt x="6990948" y="1059645"/>
                  <a:pt x="7009879" y="1190195"/>
                  <a:pt x="7001301" y="1377322"/>
                </a:cubicBezTo>
                <a:cubicBezTo>
                  <a:pt x="6992723" y="1564449"/>
                  <a:pt x="7017975" y="1681274"/>
                  <a:pt x="7001301" y="1799637"/>
                </a:cubicBezTo>
                <a:cubicBezTo>
                  <a:pt x="6985318" y="2005359"/>
                  <a:pt x="6821040" y="2139522"/>
                  <a:pt x="6641374" y="2159564"/>
                </a:cubicBezTo>
                <a:cubicBezTo>
                  <a:pt x="6275499" y="2173621"/>
                  <a:pt x="6226660" y="2164321"/>
                  <a:pt x="5817807" y="2159564"/>
                </a:cubicBezTo>
                <a:cubicBezTo>
                  <a:pt x="5408954" y="2154807"/>
                  <a:pt x="5434080" y="2156730"/>
                  <a:pt x="5308311" y="2159564"/>
                </a:cubicBezTo>
                <a:cubicBezTo>
                  <a:pt x="5182542" y="2162398"/>
                  <a:pt x="4833927" y="2167104"/>
                  <a:pt x="4547558" y="2159564"/>
                </a:cubicBezTo>
                <a:cubicBezTo>
                  <a:pt x="4261189" y="2152024"/>
                  <a:pt x="4057153" y="2140421"/>
                  <a:pt x="3723991" y="2159564"/>
                </a:cubicBezTo>
                <a:cubicBezTo>
                  <a:pt x="3390829" y="2178707"/>
                  <a:pt x="3299514" y="2132891"/>
                  <a:pt x="3151681" y="2159564"/>
                </a:cubicBezTo>
                <a:cubicBezTo>
                  <a:pt x="3003848" y="2186238"/>
                  <a:pt x="2581783" y="2146880"/>
                  <a:pt x="2390928" y="2159564"/>
                </a:cubicBezTo>
                <a:cubicBezTo>
                  <a:pt x="2200073" y="2172248"/>
                  <a:pt x="2056384" y="2139313"/>
                  <a:pt x="1881433" y="2159564"/>
                </a:cubicBezTo>
                <a:cubicBezTo>
                  <a:pt x="1706483" y="2179815"/>
                  <a:pt x="1334671" y="2141046"/>
                  <a:pt x="1057866" y="2159564"/>
                </a:cubicBezTo>
                <a:cubicBezTo>
                  <a:pt x="781061" y="2178082"/>
                  <a:pt x="682179" y="2146096"/>
                  <a:pt x="359927" y="2159564"/>
                </a:cubicBezTo>
                <a:cubicBezTo>
                  <a:pt x="177050" y="2126787"/>
                  <a:pt x="13907" y="2016914"/>
                  <a:pt x="0" y="1799637"/>
                </a:cubicBezTo>
                <a:cubicBezTo>
                  <a:pt x="8094" y="1571479"/>
                  <a:pt x="-5728" y="1423369"/>
                  <a:pt x="0" y="1319734"/>
                </a:cubicBezTo>
                <a:cubicBezTo>
                  <a:pt x="5728" y="1216099"/>
                  <a:pt x="9093" y="1067400"/>
                  <a:pt x="0" y="854227"/>
                </a:cubicBezTo>
                <a:cubicBezTo>
                  <a:pt x="-9093" y="641054"/>
                  <a:pt x="3447" y="459643"/>
                  <a:pt x="0" y="359927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 hàng xóm láng giềng mà em yêu quý là ai?</a:t>
            </a: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085D98FD-CADB-8AAA-93E5-A5C5EE01C875}"/>
              </a:ext>
            </a:extLst>
          </p:cNvPr>
          <p:cNvSpPr/>
          <p:nvPr/>
        </p:nvSpPr>
        <p:spPr>
          <a:xfrm>
            <a:off x="4695234" y="4348615"/>
            <a:ext cx="7001301" cy="2159564"/>
          </a:xfrm>
          <a:custGeom>
            <a:avLst/>
            <a:gdLst>
              <a:gd name="connsiteX0" fmla="*/ 0 w 7001301"/>
              <a:gd name="connsiteY0" fmla="*/ 359927 h 2159564"/>
              <a:gd name="connsiteX1" fmla="*/ 359927 w 7001301"/>
              <a:gd name="connsiteY1" fmla="*/ 0 h 2159564"/>
              <a:gd name="connsiteX2" fmla="*/ 868153 w 7001301"/>
              <a:gd name="connsiteY2" fmla="*/ 0 h 2159564"/>
              <a:gd name="connsiteX3" fmla="*/ 1564823 w 7001301"/>
              <a:gd name="connsiteY3" fmla="*/ 0 h 2159564"/>
              <a:gd name="connsiteX4" fmla="*/ 2261492 w 7001301"/>
              <a:gd name="connsiteY4" fmla="*/ 0 h 2159564"/>
              <a:gd name="connsiteX5" fmla="*/ 2706904 w 7001301"/>
              <a:gd name="connsiteY5" fmla="*/ 0 h 2159564"/>
              <a:gd name="connsiteX6" fmla="*/ 3215130 w 7001301"/>
              <a:gd name="connsiteY6" fmla="*/ 0 h 2159564"/>
              <a:gd name="connsiteX7" fmla="*/ 3723356 w 7001301"/>
              <a:gd name="connsiteY7" fmla="*/ 0 h 2159564"/>
              <a:gd name="connsiteX8" fmla="*/ 4357211 w 7001301"/>
              <a:gd name="connsiteY8" fmla="*/ 0 h 2159564"/>
              <a:gd name="connsiteX9" fmla="*/ 4928252 w 7001301"/>
              <a:gd name="connsiteY9" fmla="*/ 0 h 2159564"/>
              <a:gd name="connsiteX10" fmla="*/ 5562107 w 7001301"/>
              <a:gd name="connsiteY10" fmla="*/ 0 h 2159564"/>
              <a:gd name="connsiteX11" fmla="*/ 6070333 w 7001301"/>
              <a:gd name="connsiteY11" fmla="*/ 0 h 2159564"/>
              <a:gd name="connsiteX12" fmla="*/ 6641374 w 7001301"/>
              <a:gd name="connsiteY12" fmla="*/ 0 h 2159564"/>
              <a:gd name="connsiteX13" fmla="*/ 7001301 w 7001301"/>
              <a:gd name="connsiteY13" fmla="*/ 359927 h 2159564"/>
              <a:gd name="connsiteX14" fmla="*/ 7001301 w 7001301"/>
              <a:gd name="connsiteY14" fmla="*/ 825433 h 2159564"/>
              <a:gd name="connsiteX15" fmla="*/ 7001301 w 7001301"/>
              <a:gd name="connsiteY15" fmla="*/ 1305337 h 2159564"/>
              <a:gd name="connsiteX16" fmla="*/ 7001301 w 7001301"/>
              <a:gd name="connsiteY16" fmla="*/ 1799637 h 2159564"/>
              <a:gd name="connsiteX17" fmla="*/ 6641374 w 7001301"/>
              <a:gd name="connsiteY17" fmla="*/ 2159564 h 2159564"/>
              <a:gd name="connsiteX18" fmla="*/ 6007519 w 7001301"/>
              <a:gd name="connsiteY18" fmla="*/ 2159564 h 2159564"/>
              <a:gd name="connsiteX19" fmla="*/ 5310849 w 7001301"/>
              <a:gd name="connsiteY19" fmla="*/ 2159564 h 2159564"/>
              <a:gd name="connsiteX20" fmla="*/ 4928252 w 7001301"/>
              <a:gd name="connsiteY20" fmla="*/ 2159564 h 2159564"/>
              <a:gd name="connsiteX21" fmla="*/ 4420026 w 7001301"/>
              <a:gd name="connsiteY21" fmla="*/ 2159564 h 2159564"/>
              <a:gd name="connsiteX22" fmla="*/ 3723356 w 7001301"/>
              <a:gd name="connsiteY22" fmla="*/ 2159564 h 2159564"/>
              <a:gd name="connsiteX23" fmla="*/ 3026687 w 7001301"/>
              <a:gd name="connsiteY23" fmla="*/ 2159564 h 2159564"/>
              <a:gd name="connsiteX24" fmla="*/ 2455646 w 7001301"/>
              <a:gd name="connsiteY24" fmla="*/ 2159564 h 2159564"/>
              <a:gd name="connsiteX25" fmla="*/ 1947420 w 7001301"/>
              <a:gd name="connsiteY25" fmla="*/ 2159564 h 2159564"/>
              <a:gd name="connsiteX26" fmla="*/ 1439194 w 7001301"/>
              <a:gd name="connsiteY26" fmla="*/ 2159564 h 2159564"/>
              <a:gd name="connsiteX27" fmla="*/ 359927 w 7001301"/>
              <a:gd name="connsiteY27" fmla="*/ 2159564 h 2159564"/>
              <a:gd name="connsiteX28" fmla="*/ 0 w 7001301"/>
              <a:gd name="connsiteY28" fmla="*/ 1799637 h 2159564"/>
              <a:gd name="connsiteX29" fmla="*/ 0 w 7001301"/>
              <a:gd name="connsiteY29" fmla="*/ 1319734 h 2159564"/>
              <a:gd name="connsiteX30" fmla="*/ 0 w 7001301"/>
              <a:gd name="connsiteY30" fmla="*/ 839830 h 2159564"/>
              <a:gd name="connsiteX31" fmla="*/ 0 w 7001301"/>
              <a:gd name="connsiteY31" fmla="*/ 359927 h 215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01301" h="2159564" fill="none" extrusionOk="0">
                <a:moveTo>
                  <a:pt x="0" y="359927"/>
                </a:moveTo>
                <a:cubicBezTo>
                  <a:pt x="10359" y="164406"/>
                  <a:pt x="158911" y="30989"/>
                  <a:pt x="359927" y="0"/>
                </a:cubicBezTo>
                <a:cubicBezTo>
                  <a:pt x="471618" y="-10797"/>
                  <a:pt x="692355" y="37091"/>
                  <a:pt x="868153" y="0"/>
                </a:cubicBezTo>
                <a:cubicBezTo>
                  <a:pt x="1043951" y="-37091"/>
                  <a:pt x="1359783" y="22147"/>
                  <a:pt x="1564823" y="0"/>
                </a:cubicBezTo>
                <a:cubicBezTo>
                  <a:pt x="1769863" y="-22147"/>
                  <a:pt x="2023110" y="22905"/>
                  <a:pt x="2261492" y="0"/>
                </a:cubicBezTo>
                <a:cubicBezTo>
                  <a:pt x="2499874" y="-22905"/>
                  <a:pt x="2507018" y="3807"/>
                  <a:pt x="2706904" y="0"/>
                </a:cubicBezTo>
                <a:cubicBezTo>
                  <a:pt x="2906790" y="-3807"/>
                  <a:pt x="2974488" y="53374"/>
                  <a:pt x="3215130" y="0"/>
                </a:cubicBezTo>
                <a:cubicBezTo>
                  <a:pt x="3455772" y="-53374"/>
                  <a:pt x="3472262" y="3444"/>
                  <a:pt x="3723356" y="0"/>
                </a:cubicBezTo>
                <a:cubicBezTo>
                  <a:pt x="3974450" y="-3444"/>
                  <a:pt x="4193134" y="72809"/>
                  <a:pt x="4357211" y="0"/>
                </a:cubicBezTo>
                <a:cubicBezTo>
                  <a:pt x="4521289" y="-72809"/>
                  <a:pt x="4725322" y="67309"/>
                  <a:pt x="4928252" y="0"/>
                </a:cubicBezTo>
                <a:cubicBezTo>
                  <a:pt x="5131182" y="-67309"/>
                  <a:pt x="5357519" y="73943"/>
                  <a:pt x="5562107" y="0"/>
                </a:cubicBezTo>
                <a:cubicBezTo>
                  <a:pt x="5766695" y="-73943"/>
                  <a:pt x="5874852" y="48391"/>
                  <a:pt x="6070333" y="0"/>
                </a:cubicBezTo>
                <a:cubicBezTo>
                  <a:pt x="6265814" y="-48391"/>
                  <a:pt x="6399101" y="43947"/>
                  <a:pt x="6641374" y="0"/>
                </a:cubicBezTo>
                <a:cubicBezTo>
                  <a:pt x="6853942" y="-7112"/>
                  <a:pt x="7049688" y="164528"/>
                  <a:pt x="7001301" y="359927"/>
                </a:cubicBezTo>
                <a:cubicBezTo>
                  <a:pt x="7020132" y="561932"/>
                  <a:pt x="6968447" y="713475"/>
                  <a:pt x="7001301" y="825433"/>
                </a:cubicBezTo>
                <a:cubicBezTo>
                  <a:pt x="7034155" y="937391"/>
                  <a:pt x="6975715" y="1111517"/>
                  <a:pt x="7001301" y="1305337"/>
                </a:cubicBezTo>
                <a:cubicBezTo>
                  <a:pt x="7026887" y="1499157"/>
                  <a:pt x="6962816" y="1677213"/>
                  <a:pt x="7001301" y="1799637"/>
                </a:cubicBezTo>
                <a:cubicBezTo>
                  <a:pt x="6981289" y="1950856"/>
                  <a:pt x="6839364" y="2198641"/>
                  <a:pt x="6641374" y="2159564"/>
                </a:cubicBezTo>
                <a:cubicBezTo>
                  <a:pt x="6476442" y="2215742"/>
                  <a:pt x="6199527" y="2129457"/>
                  <a:pt x="6007519" y="2159564"/>
                </a:cubicBezTo>
                <a:cubicBezTo>
                  <a:pt x="5815512" y="2189671"/>
                  <a:pt x="5495205" y="2142318"/>
                  <a:pt x="5310849" y="2159564"/>
                </a:cubicBezTo>
                <a:cubicBezTo>
                  <a:pt x="5126493" y="2176810"/>
                  <a:pt x="5005582" y="2122301"/>
                  <a:pt x="4928252" y="2159564"/>
                </a:cubicBezTo>
                <a:cubicBezTo>
                  <a:pt x="4850922" y="2196827"/>
                  <a:pt x="4569348" y="2107085"/>
                  <a:pt x="4420026" y="2159564"/>
                </a:cubicBezTo>
                <a:cubicBezTo>
                  <a:pt x="4270704" y="2212043"/>
                  <a:pt x="3995900" y="2108176"/>
                  <a:pt x="3723356" y="2159564"/>
                </a:cubicBezTo>
                <a:cubicBezTo>
                  <a:pt x="3450812" y="2210952"/>
                  <a:pt x="3167503" y="2140123"/>
                  <a:pt x="3026687" y="2159564"/>
                </a:cubicBezTo>
                <a:cubicBezTo>
                  <a:pt x="2885871" y="2179005"/>
                  <a:pt x="2707397" y="2137781"/>
                  <a:pt x="2455646" y="2159564"/>
                </a:cubicBezTo>
                <a:cubicBezTo>
                  <a:pt x="2203895" y="2181347"/>
                  <a:pt x="2055148" y="2137453"/>
                  <a:pt x="1947420" y="2159564"/>
                </a:cubicBezTo>
                <a:cubicBezTo>
                  <a:pt x="1839692" y="2181675"/>
                  <a:pt x="1681883" y="2144615"/>
                  <a:pt x="1439194" y="2159564"/>
                </a:cubicBezTo>
                <a:cubicBezTo>
                  <a:pt x="1196505" y="2174513"/>
                  <a:pt x="683398" y="2105937"/>
                  <a:pt x="359927" y="2159564"/>
                </a:cubicBezTo>
                <a:cubicBezTo>
                  <a:pt x="210413" y="2190559"/>
                  <a:pt x="-30705" y="1976541"/>
                  <a:pt x="0" y="1799637"/>
                </a:cubicBezTo>
                <a:cubicBezTo>
                  <a:pt x="-18931" y="1574654"/>
                  <a:pt x="52954" y="1442314"/>
                  <a:pt x="0" y="1319734"/>
                </a:cubicBezTo>
                <a:cubicBezTo>
                  <a:pt x="-52954" y="1197154"/>
                  <a:pt x="48852" y="1032269"/>
                  <a:pt x="0" y="839830"/>
                </a:cubicBezTo>
                <a:cubicBezTo>
                  <a:pt x="-48852" y="647391"/>
                  <a:pt x="39500" y="496679"/>
                  <a:pt x="0" y="359927"/>
                </a:cubicBezTo>
                <a:close/>
              </a:path>
              <a:path w="7001301" h="2159564" stroke="0" extrusionOk="0">
                <a:moveTo>
                  <a:pt x="0" y="359927"/>
                </a:moveTo>
                <a:cubicBezTo>
                  <a:pt x="-24351" y="156315"/>
                  <a:pt x="170017" y="-19194"/>
                  <a:pt x="359927" y="0"/>
                </a:cubicBezTo>
                <a:cubicBezTo>
                  <a:pt x="568564" y="-13620"/>
                  <a:pt x="649825" y="41249"/>
                  <a:pt x="805339" y="0"/>
                </a:cubicBezTo>
                <a:cubicBezTo>
                  <a:pt x="960853" y="-41249"/>
                  <a:pt x="1111370" y="16359"/>
                  <a:pt x="1187936" y="0"/>
                </a:cubicBezTo>
                <a:cubicBezTo>
                  <a:pt x="1264502" y="-16359"/>
                  <a:pt x="1505279" y="5394"/>
                  <a:pt x="1696162" y="0"/>
                </a:cubicBezTo>
                <a:cubicBezTo>
                  <a:pt x="1887045" y="-5394"/>
                  <a:pt x="1999054" y="57734"/>
                  <a:pt x="2204388" y="0"/>
                </a:cubicBezTo>
                <a:cubicBezTo>
                  <a:pt x="2409722" y="-57734"/>
                  <a:pt x="2753455" y="64016"/>
                  <a:pt x="2901058" y="0"/>
                </a:cubicBezTo>
                <a:cubicBezTo>
                  <a:pt x="3048661" y="-64016"/>
                  <a:pt x="3193236" y="17056"/>
                  <a:pt x="3346470" y="0"/>
                </a:cubicBezTo>
                <a:cubicBezTo>
                  <a:pt x="3499704" y="-17056"/>
                  <a:pt x="3710677" y="63217"/>
                  <a:pt x="3917510" y="0"/>
                </a:cubicBezTo>
                <a:cubicBezTo>
                  <a:pt x="4124343" y="-63217"/>
                  <a:pt x="4223494" y="10550"/>
                  <a:pt x="4362922" y="0"/>
                </a:cubicBezTo>
                <a:cubicBezTo>
                  <a:pt x="4502350" y="-10550"/>
                  <a:pt x="4554761" y="32028"/>
                  <a:pt x="4745519" y="0"/>
                </a:cubicBezTo>
                <a:cubicBezTo>
                  <a:pt x="4936277" y="-32028"/>
                  <a:pt x="5220007" y="40528"/>
                  <a:pt x="5379374" y="0"/>
                </a:cubicBezTo>
                <a:cubicBezTo>
                  <a:pt x="5538742" y="-40528"/>
                  <a:pt x="5808205" y="37931"/>
                  <a:pt x="5950415" y="0"/>
                </a:cubicBezTo>
                <a:cubicBezTo>
                  <a:pt x="6092625" y="-37931"/>
                  <a:pt x="6462853" y="30682"/>
                  <a:pt x="6641374" y="0"/>
                </a:cubicBezTo>
                <a:cubicBezTo>
                  <a:pt x="6831845" y="49497"/>
                  <a:pt x="7035773" y="138808"/>
                  <a:pt x="7001301" y="359927"/>
                </a:cubicBezTo>
                <a:cubicBezTo>
                  <a:pt x="7017965" y="592804"/>
                  <a:pt x="6986617" y="631817"/>
                  <a:pt x="7001301" y="839830"/>
                </a:cubicBezTo>
                <a:cubicBezTo>
                  <a:pt x="7015985" y="1047843"/>
                  <a:pt x="6945725" y="1210255"/>
                  <a:pt x="7001301" y="1319734"/>
                </a:cubicBezTo>
                <a:cubicBezTo>
                  <a:pt x="7056877" y="1429213"/>
                  <a:pt x="6969908" y="1667400"/>
                  <a:pt x="7001301" y="1799637"/>
                </a:cubicBezTo>
                <a:cubicBezTo>
                  <a:pt x="6980840" y="2034702"/>
                  <a:pt x="6898223" y="2154545"/>
                  <a:pt x="6641374" y="2159564"/>
                </a:cubicBezTo>
                <a:cubicBezTo>
                  <a:pt x="6543877" y="2197996"/>
                  <a:pt x="6329855" y="2156169"/>
                  <a:pt x="6195962" y="2159564"/>
                </a:cubicBezTo>
                <a:cubicBezTo>
                  <a:pt x="6062069" y="2162959"/>
                  <a:pt x="5965459" y="2151521"/>
                  <a:pt x="5813365" y="2159564"/>
                </a:cubicBezTo>
                <a:cubicBezTo>
                  <a:pt x="5661271" y="2167607"/>
                  <a:pt x="5552975" y="2157678"/>
                  <a:pt x="5367953" y="2159564"/>
                </a:cubicBezTo>
                <a:cubicBezTo>
                  <a:pt x="5182931" y="2161450"/>
                  <a:pt x="4917360" y="2151491"/>
                  <a:pt x="4734098" y="2159564"/>
                </a:cubicBezTo>
                <a:cubicBezTo>
                  <a:pt x="4550836" y="2167637"/>
                  <a:pt x="4303406" y="2158157"/>
                  <a:pt x="4100243" y="2159564"/>
                </a:cubicBezTo>
                <a:cubicBezTo>
                  <a:pt x="3897080" y="2160971"/>
                  <a:pt x="3772952" y="2105963"/>
                  <a:pt x="3592017" y="2159564"/>
                </a:cubicBezTo>
                <a:cubicBezTo>
                  <a:pt x="3411082" y="2213165"/>
                  <a:pt x="3220767" y="2112904"/>
                  <a:pt x="3083791" y="2159564"/>
                </a:cubicBezTo>
                <a:cubicBezTo>
                  <a:pt x="2946815" y="2206224"/>
                  <a:pt x="2740971" y="2120930"/>
                  <a:pt x="2575565" y="2159564"/>
                </a:cubicBezTo>
                <a:cubicBezTo>
                  <a:pt x="2410159" y="2198198"/>
                  <a:pt x="2034915" y="2100874"/>
                  <a:pt x="1878895" y="2159564"/>
                </a:cubicBezTo>
                <a:cubicBezTo>
                  <a:pt x="1722875" y="2218254"/>
                  <a:pt x="1472879" y="2132197"/>
                  <a:pt x="1182226" y="2159564"/>
                </a:cubicBezTo>
                <a:cubicBezTo>
                  <a:pt x="891573" y="2186931"/>
                  <a:pt x="602674" y="2130107"/>
                  <a:pt x="359927" y="2159564"/>
                </a:cubicBezTo>
                <a:cubicBezTo>
                  <a:pt x="147511" y="2170084"/>
                  <a:pt x="-5930" y="1996522"/>
                  <a:pt x="0" y="1799637"/>
                </a:cubicBezTo>
                <a:cubicBezTo>
                  <a:pt x="-15755" y="1697154"/>
                  <a:pt x="12736" y="1487364"/>
                  <a:pt x="0" y="1348528"/>
                </a:cubicBezTo>
                <a:cubicBezTo>
                  <a:pt x="-12736" y="1209692"/>
                  <a:pt x="27424" y="1051228"/>
                  <a:pt x="0" y="911816"/>
                </a:cubicBezTo>
                <a:cubicBezTo>
                  <a:pt x="-27424" y="772404"/>
                  <a:pt x="15460" y="574299"/>
                  <a:pt x="0" y="359927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632490589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 đó có </a:t>
            </a:r>
            <a:r>
              <a:rPr lang="en-US" sz="4500" dirty="0" err="1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đặc</a:t>
            </a:r>
            <a:r>
              <a: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điểm</a:t>
            </a:r>
            <a:r>
              <a: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gì </a:t>
            </a:r>
            <a:r>
              <a:rPr lang="en-US" sz="4500" dirty="0" err="1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khiến</a:t>
            </a:r>
            <a:r>
              <a:rPr lang="en-US" sz="4500" dirty="0">
                <a:solidFill>
                  <a:srgbClr val="92574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yêu quý?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33980F0-05D8-F5C3-8723-C988D823C27E}"/>
              </a:ext>
            </a:extLst>
          </p:cNvPr>
          <p:cNvGrpSpPr/>
          <p:nvPr/>
        </p:nvGrpSpPr>
        <p:grpSpPr>
          <a:xfrm>
            <a:off x="4064214" y="301171"/>
            <a:ext cx="8259423" cy="1095006"/>
            <a:chOff x="4172415" y="77141"/>
            <a:chExt cx="8259423" cy="10950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488F5D-533A-1DFF-EBF4-0D7A8ADB2AC4}"/>
                </a:ext>
              </a:extLst>
            </p:cNvPr>
            <p:cNvSpPr txBox="1"/>
            <p:nvPr/>
          </p:nvSpPr>
          <p:spPr>
            <a:xfrm>
              <a:off x="4179825" y="77141"/>
              <a:ext cx="8252013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SẺ &amp; LẮNG NGHE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5D3EFFB-DDF9-23C1-5D8E-7D50E300FE93}"/>
                </a:ext>
              </a:extLst>
            </p:cNvPr>
            <p:cNvSpPr txBox="1"/>
            <p:nvPr/>
          </p:nvSpPr>
          <p:spPr>
            <a:xfrm>
              <a:off x="4172415" y="107304"/>
              <a:ext cx="8252013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FA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0A77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Ẻ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0A77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Ắ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9D1C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C38DA060-66D9-6F4C-2E54-CC81A3062572}"/>
              </a:ext>
            </a:extLst>
          </p:cNvPr>
          <p:cNvSpPr/>
          <p:nvPr/>
        </p:nvSpPr>
        <p:spPr>
          <a:xfrm>
            <a:off x="463239" y="2014538"/>
            <a:ext cx="5631237" cy="4314824"/>
          </a:xfrm>
          <a:custGeom>
            <a:avLst/>
            <a:gdLst>
              <a:gd name="connsiteX0" fmla="*/ 0 w 5631237"/>
              <a:gd name="connsiteY0" fmla="*/ 719137 h 4314824"/>
              <a:gd name="connsiteX1" fmla="*/ 719137 w 5631237"/>
              <a:gd name="connsiteY1" fmla="*/ 0 h 4314824"/>
              <a:gd name="connsiteX2" fmla="*/ 1459894 w 5631237"/>
              <a:gd name="connsiteY2" fmla="*/ 0 h 4314824"/>
              <a:gd name="connsiteX3" fmla="*/ 2074862 w 5631237"/>
              <a:gd name="connsiteY3" fmla="*/ 0 h 4314824"/>
              <a:gd name="connsiteX4" fmla="*/ 2773689 w 5631237"/>
              <a:gd name="connsiteY4" fmla="*/ 0 h 4314824"/>
              <a:gd name="connsiteX5" fmla="*/ 3430586 w 5631237"/>
              <a:gd name="connsiteY5" fmla="*/ 0 h 4314824"/>
              <a:gd name="connsiteX6" fmla="*/ 4045554 w 5631237"/>
              <a:gd name="connsiteY6" fmla="*/ 0 h 4314824"/>
              <a:gd name="connsiteX7" fmla="*/ 4912100 w 5631237"/>
              <a:gd name="connsiteY7" fmla="*/ 0 h 4314824"/>
              <a:gd name="connsiteX8" fmla="*/ 5631237 w 5631237"/>
              <a:gd name="connsiteY8" fmla="*/ 719137 h 4314824"/>
              <a:gd name="connsiteX9" fmla="*/ 5631237 w 5631237"/>
              <a:gd name="connsiteY9" fmla="*/ 1323213 h 4314824"/>
              <a:gd name="connsiteX10" fmla="*/ 5631237 w 5631237"/>
              <a:gd name="connsiteY10" fmla="*/ 1927288 h 4314824"/>
              <a:gd name="connsiteX11" fmla="*/ 5631237 w 5631237"/>
              <a:gd name="connsiteY11" fmla="*/ 2560129 h 4314824"/>
              <a:gd name="connsiteX12" fmla="*/ 5631237 w 5631237"/>
              <a:gd name="connsiteY12" fmla="*/ 3049143 h 4314824"/>
              <a:gd name="connsiteX13" fmla="*/ 5631237 w 5631237"/>
              <a:gd name="connsiteY13" fmla="*/ 3595687 h 4314824"/>
              <a:gd name="connsiteX14" fmla="*/ 4912100 w 5631237"/>
              <a:gd name="connsiteY14" fmla="*/ 4314824 h 4314824"/>
              <a:gd name="connsiteX15" fmla="*/ 4297132 w 5631237"/>
              <a:gd name="connsiteY15" fmla="*/ 4314824 h 4314824"/>
              <a:gd name="connsiteX16" fmla="*/ 3556375 w 5631237"/>
              <a:gd name="connsiteY16" fmla="*/ 4314824 h 4314824"/>
              <a:gd name="connsiteX17" fmla="*/ 2941407 w 5631237"/>
              <a:gd name="connsiteY17" fmla="*/ 4314824 h 4314824"/>
              <a:gd name="connsiteX18" fmla="*/ 2242580 w 5631237"/>
              <a:gd name="connsiteY18" fmla="*/ 4314824 h 4314824"/>
              <a:gd name="connsiteX19" fmla="*/ 1669542 w 5631237"/>
              <a:gd name="connsiteY19" fmla="*/ 4314824 h 4314824"/>
              <a:gd name="connsiteX20" fmla="*/ 719137 w 5631237"/>
              <a:gd name="connsiteY20" fmla="*/ 4314824 h 4314824"/>
              <a:gd name="connsiteX21" fmla="*/ 0 w 5631237"/>
              <a:gd name="connsiteY21" fmla="*/ 3595687 h 4314824"/>
              <a:gd name="connsiteX22" fmla="*/ 0 w 5631237"/>
              <a:gd name="connsiteY22" fmla="*/ 3077908 h 4314824"/>
              <a:gd name="connsiteX23" fmla="*/ 0 w 5631237"/>
              <a:gd name="connsiteY23" fmla="*/ 2502598 h 4314824"/>
              <a:gd name="connsiteX24" fmla="*/ 0 w 5631237"/>
              <a:gd name="connsiteY24" fmla="*/ 1869757 h 4314824"/>
              <a:gd name="connsiteX25" fmla="*/ 0 w 5631237"/>
              <a:gd name="connsiteY25" fmla="*/ 1294447 h 4314824"/>
              <a:gd name="connsiteX26" fmla="*/ 0 w 5631237"/>
              <a:gd name="connsiteY26" fmla="*/ 719137 h 431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31237" h="4314824" fill="none" extrusionOk="0">
                <a:moveTo>
                  <a:pt x="0" y="719137"/>
                </a:moveTo>
                <a:cubicBezTo>
                  <a:pt x="-45546" y="238635"/>
                  <a:pt x="261519" y="25868"/>
                  <a:pt x="719137" y="0"/>
                </a:cubicBezTo>
                <a:cubicBezTo>
                  <a:pt x="1047395" y="234"/>
                  <a:pt x="1182298" y="-34655"/>
                  <a:pt x="1459894" y="0"/>
                </a:cubicBezTo>
                <a:cubicBezTo>
                  <a:pt x="1737490" y="34655"/>
                  <a:pt x="1855038" y="-7038"/>
                  <a:pt x="2074862" y="0"/>
                </a:cubicBezTo>
                <a:cubicBezTo>
                  <a:pt x="2294686" y="7038"/>
                  <a:pt x="2535560" y="-6390"/>
                  <a:pt x="2773689" y="0"/>
                </a:cubicBezTo>
                <a:cubicBezTo>
                  <a:pt x="3011818" y="6390"/>
                  <a:pt x="3159998" y="11259"/>
                  <a:pt x="3430586" y="0"/>
                </a:cubicBezTo>
                <a:cubicBezTo>
                  <a:pt x="3701174" y="-11259"/>
                  <a:pt x="3922072" y="6790"/>
                  <a:pt x="4045554" y="0"/>
                </a:cubicBezTo>
                <a:cubicBezTo>
                  <a:pt x="4169036" y="-6790"/>
                  <a:pt x="4618028" y="40612"/>
                  <a:pt x="4912100" y="0"/>
                </a:cubicBezTo>
                <a:cubicBezTo>
                  <a:pt x="5282399" y="-38197"/>
                  <a:pt x="5613642" y="230383"/>
                  <a:pt x="5631237" y="719137"/>
                </a:cubicBezTo>
                <a:cubicBezTo>
                  <a:pt x="5624319" y="989727"/>
                  <a:pt x="5648517" y="1024380"/>
                  <a:pt x="5631237" y="1323213"/>
                </a:cubicBezTo>
                <a:cubicBezTo>
                  <a:pt x="5613957" y="1622046"/>
                  <a:pt x="5628235" y="1755420"/>
                  <a:pt x="5631237" y="1927288"/>
                </a:cubicBezTo>
                <a:cubicBezTo>
                  <a:pt x="5634239" y="2099156"/>
                  <a:pt x="5637298" y="2313227"/>
                  <a:pt x="5631237" y="2560129"/>
                </a:cubicBezTo>
                <a:cubicBezTo>
                  <a:pt x="5625176" y="2807031"/>
                  <a:pt x="5647079" y="2922137"/>
                  <a:pt x="5631237" y="3049143"/>
                </a:cubicBezTo>
                <a:cubicBezTo>
                  <a:pt x="5615395" y="3176149"/>
                  <a:pt x="5627085" y="3437665"/>
                  <a:pt x="5631237" y="3595687"/>
                </a:cubicBezTo>
                <a:cubicBezTo>
                  <a:pt x="5665582" y="3913498"/>
                  <a:pt x="5282528" y="4355117"/>
                  <a:pt x="4912100" y="4314824"/>
                </a:cubicBezTo>
                <a:cubicBezTo>
                  <a:pt x="4612641" y="4307947"/>
                  <a:pt x="4530252" y="4318468"/>
                  <a:pt x="4297132" y="4314824"/>
                </a:cubicBezTo>
                <a:cubicBezTo>
                  <a:pt x="4064012" y="4311180"/>
                  <a:pt x="3737891" y="4277974"/>
                  <a:pt x="3556375" y="4314824"/>
                </a:cubicBezTo>
                <a:cubicBezTo>
                  <a:pt x="3374859" y="4351674"/>
                  <a:pt x="3234831" y="4300209"/>
                  <a:pt x="2941407" y="4314824"/>
                </a:cubicBezTo>
                <a:cubicBezTo>
                  <a:pt x="2647983" y="4329439"/>
                  <a:pt x="2502554" y="4334745"/>
                  <a:pt x="2242580" y="4314824"/>
                </a:cubicBezTo>
                <a:cubicBezTo>
                  <a:pt x="1982606" y="4294903"/>
                  <a:pt x="1790624" y="4301207"/>
                  <a:pt x="1669542" y="4314824"/>
                </a:cubicBezTo>
                <a:cubicBezTo>
                  <a:pt x="1548460" y="4328441"/>
                  <a:pt x="972999" y="4292338"/>
                  <a:pt x="719137" y="4314824"/>
                </a:cubicBezTo>
                <a:cubicBezTo>
                  <a:pt x="293463" y="4280480"/>
                  <a:pt x="41453" y="3932424"/>
                  <a:pt x="0" y="3595687"/>
                </a:cubicBezTo>
                <a:cubicBezTo>
                  <a:pt x="8514" y="3444111"/>
                  <a:pt x="-5572" y="3205370"/>
                  <a:pt x="0" y="3077908"/>
                </a:cubicBezTo>
                <a:cubicBezTo>
                  <a:pt x="5572" y="2950446"/>
                  <a:pt x="28598" y="2770149"/>
                  <a:pt x="0" y="2502598"/>
                </a:cubicBezTo>
                <a:cubicBezTo>
                  <a:pt x="-28598" y="2235047"/>
                  <a:pt x="1122" y="2102366"/>
                  <a:pt x="0" y="1869757"/>
                </a:cubicBezTo>
                <a:cubicBezTo>
                  <a:pt x="-1122" y="1637148"/>
                  <a:pt x="-19039" y="1467550"/>
                  <a:pt x="0" y="1294447"/>
                </a:cubicBezTo>
                <a:cubicBezTo>
                  <a:pt x="19039" y="1121344"/>
                  <a:pt x="19190" y="1004020"/>
                  <a:pt x="0" y="719137"/>
                </a:cubicBezTo>
                <a:close/>
              </a:path>
              <a:path w="5631237" h="4314824" stroke="0" extrusionOk="0">
                <a:moveTo>
                  <a:pt x="0" y="719137"/>
                </a:moveTo>
                <a:cubicBezTo>
                  <a:pt x="20051" y="329189"/>
                  <a:pt x="316299" y="-32658"/>
                  <a:pt x="719137" y="0"/>
                </a:cubicBezTo>
                <a:cubicBezTo>
                  <a:pt x="852228" y="11303"/>
                  <a:pt x="1122769" y="7730"/>
                  <a:pt x="1334105" y="0"/>
                </a:cubicBezTo>
                <a:cubicBezTo>
                  <a:pt x="1545441" y="-7730"/>
                  <a:pt x="1669364" y="-19241"/>
                  <a:pt x="1949073" y="0"/>
                </a:cubicBezTo>
                <a:cubicBezTo>
                  <a:pt x="2228782" y="19241"/>
                  <a:pt x="2495588" y="-12464"/>
                  <a:pt x="2689830" y="0"/>
                </a:cubicBezTo>
                <a:cubicBezTo>
                  <a:pt x="2884072" y="12464"/>
                  <a:pt x="3294085" y="-29449"/>
                  <a:pt x="3472516" y="0"/>
                </a:cubicBezTo>
                <a:cubicBezTo>
                  <a:pt x="3650947" y="29449"/>
                  <a:pt x="3823738" y="-2029"/>
                  <a:pt x="4171343" y="0"/>
                </a:cubicBezTo>
                <a:cubicBezTo>
                  <a:pt x="4518948" y="2029"/>
                  <a:pt x="4720493" y="4597"/>
                  <a:pt x="4912100" y="0"/>
                </a:cubicBezTo>
                <a:cubicBezTo>
                  <a:pt x="5315959" y="49181"/>
                  <a:pt x="5630839" y="300450"/>
                  <a:pt x="5631237" y="719137"/>
                </a:cubicBezTo>
                <a:cubicBezTo>
                  <a:pt x="5642955" y="1027991"/>
                  <a:pt x="5661558" y="1112316"/>
                  <a:pt x="5631237" y="1351978"/>
                </a:cubicBezTo>
                <a:cubicBezTo>
                  <a:pt x="5600916" y="1591640"/>
                  <a:pt x="5638478" y="1642437"/>
                  <a:pt x="5631237" y="1869757"/>
                </a:cubicBezTo>
                <a:cubicBezTo>
                  <a:pt x="5623996" y="2097077"/>
                  <a:pt x="5641269" y="2246061"/>
                  <a:pt x="5631237" y="2358771"/>
                </a:cubicBezTo>
                <a:cubicBezTo>
                  <a:pt x="5621205" y="2471481"/>
                  <a:pt x="5633800" y="2690031"/>
                  <a:pt x="5631237" y="2847784"/>
                </a:cubicBezTo>
                <a:cubicBezTo>
                  <a:pt x="5628674" y="3005537"/>
                  <a:pt x="5648045" y="3378264"/>
                  <a:pt x="5631237" y="3595687"/>
                </a:cubicBezTo>
                <a:cubicBezTo>
                  <a:pt x="5607315" y="3972671"/>
                  <a:pt x="5386866" y="4267646"/>
                  <a:pt x="4912100" y="4314824"/>
                </a:cubicBezTo>
                <a:cubicBezTo>
                  <a:pt x="4732460" y="4314701"/>
                  <a:pt x="4603170" y="4320117"/>
                  <a:pt x="4297132" y="4314824"/>
                </a:cubicBezTo>
                <a:cubicBezTo>
                  <a:pt x="3991094" y="4309531"/>
                  <a:pt x="3795002" y="4305162"/>
                  <a:pt x="3640235" y="4314824"/>
                </a:cubicBezTo>
                <a:cubicBezTo>
                  <a:pt x="3485468" y="4324486"/>
                  <a:pt x="3342576" y="4292202"/>
                  <a:pt x="3067196" y="4314824"/>
                </a:cubicBezTo>
                <a:cubicBezTo>
                  <a:pt x="2791816" y="4337446"/>
                  <a:pt x="2553147" y="4296172"/>
                  <a:pt x="2326439" y="4314824"/>
                </a:cubicBezTo>
                <a:cubicBezTo>
                  <a:pt x="2099731" y="4333476"/>
                  <a:pt x="1894094" y="4283156"/>
                  <a:pt x="1543753" y="4314824"/>
                </a:cubicBezTo>
                <a:cubicBezTo>
                  <a:pt x="1193412" y="4346492"/>
                  <a:pt x="1079728" y="4301126"/>
                  <a:pt x="719137" y="4314824"/>
                </a:cubicBezTo>
                <a:cubicBezTo>
                  <a:pt x="393461" y="4288778"/>
                  <a:pt x="9171" y="3998149"/>
                  <a:pt x="0" y="3595687"/>
                </a:cubicBezTo>
                <a:cubicBezTo>
                  <a:pt x="11812" y="3442736"/>
                  <a:pt x="-2779" y="3231330"/>
                  <a:pt x="0" y="3020377"/>
                </a:cubicBezTo>
                <a:cubicBezTo>
                  <a:pt x="2779" y="2809424"/>
                  <a:pt x="7567" y="2638740"/>
                  <a:pt x="0" y="2445067"/>
                </a:cubicBezTo>
                <a:cubicBezTo>
                  <a:pt x="-7567" y="2251394"/>
                  <a:pt x="-5860" y="2016722"/>
                  <a:pt x="0" y="1840991"/>
                </a:cubicBezTo>
                <a:cubicBezTo>
                  <a:pt x="5860" y="1665260"/>
                  <a:pt x="-3638" y="1424535"/>
                  <a:pt x="0" y="1294447"/>
                </a:cubicBezTo>
                <a:cubicBezTo>
                  <a:pt x="3638" y="1164359"/>
                  <a:pt x="15541" y="960389"/>
                  <a:pt x="0" y="719137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6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đã quan tâm </a:t>
            </a:r>
            <a:r>
              <a:rPr lang="en-US" sz="6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đến</a:t>
            </a:r>
            <a:r>
              <a:rPr lang="en-US" sz="6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hàng</a:t>
            </a:r>
            <a:r>
              <a:rPr lang="en-US" sz="6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lang="en-US" sz="6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láng</a:t>
            </a:r>
            <a:r>
              <a:rPr lang="en-US" sz="6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giềng</a:t>
            </a:r>
            <a:r>
              <a:rPr lang="en-US" sz="6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như thế </a:t>
            </a:r>
            <a:r>
              <a:rPr lang="en-US" sz="6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nào</a:t>
            </a:r>
            <a:r>
              <a:rPr lang="en-US" sz="6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60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6640D0A5-66F0-0BED-D4C6-034C83F53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16" y="1757688"/>
            <a:ext cx="6769596" cy="564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7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BFC917E-7497-2A9A-9DD8-9DDD6B647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026F258-473E-2CBF-DEBC-EFC6C64DA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85" y="-211292"/>
            <a:ext cx="4695233" cy="7280583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C38DA060-66D9-6F4C-2E54-CC81A3062572}"/>
              </a:ext>
            </a:extLst>
          </p:cNvPr>
          <p:cNvSpPr/>
          <p:nvPr/>
        </p:nvSpPr>
        <p:spPr>
          <a:xfrm>
            <a:off x="4452348" y="1667242"/>
            <a:ext cx="7333090" cy="4761694"/>
          </a:xfrm>
          <a:custGeom>
            <a:avLst/>
            <a:gdLst>
              <a:gd name="connsiteX0" fmla="*/ 0 w 7333090"/>
              <a:gd name="connsiteY0" fmla="*/ 793616 h 4761694"/>
              <a:gd name="connsiteX1" fmla="*/ 793616 w 7333090"/>
              <a:gd name="connsiteY1" fmla="*/ 0 h 4761694"/>
              <a:gd name="connsiteX2" fmla="*/ 1432045 w 7333090"/>
              <a:gd name="connsiteY2" fmla="*/ 0 h 4761694"/>
              <a:gd name="connsiteX3" fmla="*/ 1898098 w 7333090"/>
              <a:gd name="connsiteY3" fmla="*/ 0 h 4761694"/>
              <a:gd name="connsiteX4" fmla="*/ 2421609 w 7333090"/>
              <a:gd name="connsiteY4" fmla="*/ 0 h 4761694"/>
              <a:gd name="connsiteX5" fmla="*/ 2887662 w 7333090"/>
              <a:gd name="connsiteY5" fmla="*/ 0 h 4761694"/>
              <a:gd name="connsiteX6" fmla="*/ 3583549 w 7333090"/>
              <a:gd name="connsiteY6" fmla="*/ 0 h 4761694"/>
              <a:gd name="connsiteX7" fmla="*/ 4336895 w 7333090"/>
              <a:gd name="connsiteY7" fmla="*/ 0 h 4761694"/>
              <a:gd name="connsiteX8" fmla="*/ 4802948 w 7333090"/>
              <a:gd name="connsiteY8" fmla="*/ 0 h 4761694"/>
              <a:gd name="connsiteX9" fmla="*/ 5326460 w 7333090"/>
              <a:gd name="connsiteY9" fmla="*/ 0 h 4761694"/>
              <a:gd name="connsiteX10" fmla="*/ 6539474 w 7333090"/>
              <a:gd name="connsiteY10" fmla="*/ 0 h 4761694"/>
              <a:gd name="connsiteX11" fmla="*/ 7333090 w 7333090"/>
              <a:gd name="connsiteY11" fmla="*/ 793616 h 4761694"/>
              <a:gd name="connsiteX12" fmla="*/ 7333090 w 7333090"/>
              <a:gd name="connsiteY12" fmla="*/ 1428508 h 4761694"/>
              <a:gd name="connsiteX13" fmla="*/ 7333090 w 7333090"/>
              <a:gd name="connsiteY13" fmla="*/ 1999912 h 4761694"/>
              <a:gd name="connsiteX14" fmla="*/ 7333090 w 7333090"/>
              <a:gd name="connsiteY14" fmla="*/ 2634804 h 4761694"/>
              <a:gd name="connsiteX15" fmla="*/ 7333090 w 7333090"/>
              <a:gd name="connsiteY15" fmla="*/ 3174463 h 4761694"/>
              <a:gd name="connsiteX16" fmla="*/ 7333090 w 7333090"/>
              <a:gd name="connsiteY16" fmla="*/ 3968078 h 4761694"/>
              <a:gd name="connsiteX17" fmla="*/ 6539474 w 7333090"/>
              <a:gd name="connsiteY17" fmla="*/ 4761694 h 4761694"/>
              <a:gd name="connsiteX18" fmla="*/ 6015962 w 7333090"/>
              <a:gd name="connsiteY18" fmla="*/ 4761694 h 4761694"/>
              <a:gd name="connsiteX19" fmla="*/ 5377534 w 7333090"/>
              <a:gd name="connsiteY19" fmla="*/ 4761694 h 4761694"/>
              <a:gd name="connsiteX20" fmla="*/ 4624188 w 7333090"/>
              <a:gd name="connsiteY20" fmla="*/ 4761694 h 4761694"/>
              <a:gd name="connsiteX21" fmla="*/ 3985759 w 7333090"/>
              <a:gd name="connsiteY21" fmla="*/ 4761694 h 4761694"/>
              <a:gd name="connsiteX22" fmla="*/ 3289872 w 7333090"/>
              <a:gd name="connsiteY22" fmla="*/ 4761694 h 4761694"/>
              <a:gd name="connsiteX23" fmla="*/ 2708902 w 7333090"/>
              <a:gd name="connsiteY23" fmla="*/ 4761694 h 4761694"/>
              <a:gd name="connsiteX24" fmla="*/ 2013015 w 7333090"/>
              <a:gd name="connsiteY24" fmla="*/ 4761694 h 4761694"/>
              <a:gd name="connsiteX25" fmla="*/ 1546962 w 7333090"/>
              <a:gd name="connsiteY25" fmla="*/ 4761694 h 4761694"/>
              <a:gd name="connsiteX26" fmla="*/ 793616 w 7333090"/>
              <a:gd name="connsiteY26" fmla="*/ 4761694 h 4761694"/>
              <a:gd name="connsiteX27" fmla="*/ 0 w 7333090"/>
              <a:gd name="connsiteY27" fmla="*/ 3968078 h 4761694"/>
              <a:gd name="connsiteX28" fmla="*/ 0 w 7333090"/>
              <a:gd name="connsiteY28" fmla="*/ 3269696 h 4761694"/>
              <a:gd name="connsiteX29" fmla="*/ 0 w 7333090"/>
              <a:gd name="connsiteY29" fmla="*/ 2603059 h 4761694"/>
              <a:gd name="connsiteX30" fmla="*/ 0 w 7333090"/>
              <a:gd name="connsiteY30" fmla="*/ 2031656 h 4761694"/>
              <a:gd name="connsiteX31" fmla="*/ 0 w 7333090"/>
              <a:gd name="connsiteY31" fmla="*/ 793616 h 476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33090" h="4761694" fill="none" extrusionOk="0">
                <a:moveTo>
                  <a:pt x="0" y="793616"/>
                </a:moveTo>
                <a:cubicBezTo>
                  <a:pt x="-33741" y="424331"/>
                  <a:pt x="390239" y="95683"/>
                  <a:pt x="793616" y="0"/>
                </a:cubicBezTo>
                <a:cubicBezTo>
                  <a:pt x="1060035" y="-25203"/>
                  <a:pt x="1169656" y="25405"/>
                  <a:pt x="1432045" y="0"/>
                </a:cubicBezTo>
                <a:cubicBezTo>
                  <a:pt x="1694434" y="-25405"/>
                  <a:pt x="1795317" y="-15153"/>
                  <a:pt x="1898098" y="0"/>
                </a:cubicBezTo>
                <a:cubicBezTo>
                  <a:pt x="2000879" y="15153"/>
                  <a:pt x="2264164" y="-1695"/>
                  <a:pt x="2421609" y="0"/>
                </a:cubicBezTo>
                <a:cubicBezTo>
                  <a:pt x="2579054" y="1695"/>
                  <a:pt x="2772487" y="-9135"/>
                  <a:pt x="2887662" y="0"/>
                </a:cubicBezTo>
                <a:cubicBezTo>
                  <a:pt x="3002837" y="9135"/>
                  <a:pt x="3397550" y="10145"/>
                  <a:pt x="3583549" y="0"/>
                </a:cubicBezTo>
                <a:cubicBezTo>
                  <a:pt x="3769548" y="-10145"/>
                  <a:pt x="4038996" y="-24854"/>
                  <a:pt x="4336895" y="0"/>
                </a:cubicBezTo>
                <a:cubicBezTo>
                  <a:pt x="4634794" y="24854"/>
                  <a:pt x="4657309" y="14403"/>
                  <a:pt x="4802948" y="0"/>
                </a:cubicBezTo>
                <a:cubicBezTo>
                  <a:pt x="4948587" y="-14403"/>
                  <a:pt x="5173993" y="7777"/>
                  <a:pt x="5326460" y="0"/>
                </a:cubicBezTo>
                <a:cubicBezTo>
                  <a:pt x="5478927" y="-7777"/>
                  <a:pt x="6129814" y="-12405"/>
                  <a:pt x="6539474" y="0"/>
                </a:cubicBezTo>
                <a:cubicBezTo>
                  <a:pt x="6944086" y="54627"/>
                  <a:pt x="7290503" y="340056"/>
                  <a:pt x="7333090" y="793616"/>
                </a:cubicBezTo>
                <a:cubicBezTo>
                  <a:pt x="7344211" y="965666"/>
                  <a:pt x="7356493" y="1269477"/>
                  <a:pt x="7333090" y="1428508"/>
                </a:cubicBezTo>
                <a:cubicBezTo>
                  <a:pt x="7309687" y="1587539"/>
                  <a:pt x="7358276" y="1872560"/>
                  <a:pt x="7333090" y="1999912"/>
                </a:cubicBezTo>
                <a:cubicBezTo>
                  <a:pt x="7307904" y="2127264"/>
                  <a:pt x="7353731" y="2471710"/>
                  <a:pt x="7333090" y="2634804"/>
                </a:cubicBezTo>
                <a:cubicBezTo>
                  <a:pt x="7312449" y="2797898"/>
                  <a:pt x="7336234" y="2940348"/>
                  <a:pt x="7333090" y="3174463"/>
                </a:cubicBezTo>
                <a:cubicBezTo>
                  <a:pt x="7329946" y="3408578"/>
                  <a:pt x="7354929" y="3764060"/>
                  <a:pt x="7333090" y="3968078"/>
                </a:cubicBezTo>
                <a:cubicBezTo>
                  <a:pt x="7314285" y="4383724"/>
                  <a:pt x="7021879" y="4697400"/>
                  <a:pt x="6539474" y="4761694"/>
                </a:cubicBezTo>
                <a:cubicBezTo>
                  <a:pt x="6375291" y="4770356"/>
                  <a:pt x="6194915" y="4737306"/>
                  <a:pt x="6015962" y="4761694"/>
                </a:cubicBezTo>
                <a:cubicBezTo>
                  <a:pt x="5837009" y="4786082"/>
                  <a:pt x="5604987" y="4749329"/>
                  <a:pt x="5377534" y="4761694"/>
                </a:cubicBezTo>
                <a:cubicBezTo>
                  <a:pt x="5150081" y="4774059"/>
                  <a:pt x="4926693" y="4755998"/>
                  <a:pt x="4624188" y="4761694"/>
                </a:cubicBezTo>
                <a:cubicBezTo>
                  <a:pt x="4321683" y="4767390"/>
                  <a:pt x="4172079" y="4781615"/>
                  <a:pt x="3985759" y="4761694"/>
                </a:cubicBezTo>
                <a:cubicBezTo>
                  <a:pt x="3799439" y="4741773"/>
                  <a:pt x="3443514" y="4772049"/>
                  <a:pt x="3289872" y="4761694"/>
                </a:cubicBezTo>
                <a:cubicBezTo>
                  <a:pt x="3136230" y="4751339"/>
                  <a:pt x="2851980" y="4735723"/>
                  <a:pt x="2708902" y="4761694"/>
                </a:cubicBezTo>
                <a:cubicBezTo>
                  <a:pt x="2565824" y="4787666"/>
                  <a:pt x="2222827" y="4735378"/>
                  <a:pt x="2013015" y="4761694"/>
                </a:cubicBezTo>
                <a:cubicBezTo>
                  <a:pt x="1803203" y="4788010"/>
                  <a:pt x="1779307" y="4764160"/>
                  <a:pt x="1546962" y="4761694"/>
                </a:cubicBezTo>
                <a:cubicBezTo>
                  <a:pt x="1314617" y="4759228"/>
                  <a:pt x="1068982" y="4727028"/>
                  <a:pt x="793616" y="4761694"/>
                </a:cubicBezTo>
                <a:cubicBezTo>
                  <a:pt x="343727" y="4694310"/>
                  <a:pt x="-31415" y="4376238"/>
                  <a:pt x="0" y="3968078"/>
                </a:cubicBezTo>
                <a:cubicBezTo>
                  <a:pt x="-10419" y="3673051"/>
                  <a:pt x="10976" y="3432633"/>
                  <a:pt x="0" y="3269696"/>
                </a:cubicBezTo>
                <a:cubicBezTo>
                  <a:pt x="-10976" y="3106759"/>
                  <a:pt x="657" y="2749060"/>
                  <a:pt x="0" y="2603059"/>
                </a:cubicBezTo>
                <a:cubicBezTo>
                  <a:pt x="-657" y="2457058"/>
                  <a:pt x="21078" y="2275995"/>
                  <a:pt x="0" y="2031656"/>
                </a:cubicBezTo>
                <a:cubicBezTo>
                  <a:pt x="-21078" y="1787317"/>
                  <a:pt x="-16449" y="1330702"/>
                  <a:pt x="0" y="793616"/>
                </a:cubicBezTo>
                <a:close/>
              </a:path>
              <a:path w="7333090" h="4761694" stroke="0" extrusionOk="0">
                <a:moveTo>
                  <a:pt x="0" y="793616"/>
                </a:moveTo>
                <a:cubicBezTo>
                  <a:pt x="53455" y="374562"/>
                  <a:pt x="348299" y="-40409"/>
                  <a:pt x="793616" y="0"/>
                </a:cubicBezTo>
                <a:cubicBezTo>
                  <a:pt x="965030" y="11492"/>
                  <a:pt x="1100641" y="25320"/>
                  <a:pt x="1317128" y="0"/>
                </a:cubicBezTo>
                <a:cubicBezTo>
                  <a:pt x="1533615" y="-25320"/>
                  <a:pt x="1644007" y="-3148"/>
                  <a:pt x="1840639" y="0"/>
                </a:cubicBezTo>
                <a:cubicBezTo>
                  <a:pt x="2037271" y="3148"/>
                  <a:pt x="2384770" y="24658"/>
                  <a:pt x="2536526" y="0"/>
                </a:cubicBezTo>
                <a:cubicBezTo>
                  <a:pt x="2688282" y="-24658"/>
                  <a:pt x="3015004" y="11069"/>
                  <a:pt x="3289872" y="0"/>
                </a:cubicBezTo>
                <a:cubicBezTo>
                  <a:pt x="3564740" y="-11069"/>
                  <a:pt x="3717710" y="-9809"/>
                  <a:pt x="3928301" y="0"/>
                </a:cubicBezTo>
                <a:cubicBezTo>
                  <a:pt x="4138892" y="9809"/>
                  <a:pt x="4341949" y="2486"/>
                  <a:pt x="4509271" y="0"/>
                </a:cubicBezTo>
                <a:cubicBezTo>
                  <a:pt x="4676593" y="-2486"/>
                  <a:pt x="4854981" y="7744"/>
                  <a:pt x="4975324" y="0"/>
                </a:cubicBezTo>
                <a:cubicBezTo>
                  <a:pt x="5095667" y="-7744"/>
                  <a:pt x="5477380" y="24612"/>
                  <a:pt x="5613752" y="0"/>
                </a:cubicBezTo>
                <a:cubicBezTo>
                  <a:pt x="5750124" y="-24612"/>
                  <a:pt x="6159697" y="-27486"/>
                  <a:pt x="6539474" y="0"/>
                </a:cubicBezTo>
                <a:cubicBezTo>
                  <a:pt x="6986752" y="92876"/>
                  <a:pt x="7383579" y="342922"/>
                  <a:pt x="7333090" y="793616"/>
                </a:cubicBezTo>
                <a:cubicBezTo>
                  <a:pt x="7309181" y="1078487"/>
                  <a:pt x="7339994" y="1156858"/>
                  <a:pt x="7333090" y="1491998"/>
                </a:cubicBezTo>
                <a:cubicBezTo>
                  <a:pt x="7326186" y="1827138"/>
                  <a:pt x="7300149" y="1980475"/>
                  <a:pt x="7333090" y="2190379"/>
                </a:cubicBezTo>
                <a:cubicBezTo>
                  <a:pt x="7366031" y="2400283"/>
                  <a:pt x="7345572" y="2625873"/>
                  <a:pt x="7333090" y="2793527"/>
                </a:cubicBezTo>
                <a:cubicBezTo>
                  <a:pt x="7320608" y="2961181"/>
                  <a:pt x="7350010" y="3108946"/>
                  <a:pt x="7333090" y="3364930"/>
                </a:cubicBezTo>
                <a:cubicBezTo>
                  <a:pt x="7316170" y="3620914"/>
                  <a:pt x="7326465" y="3776094"/>
                  <a:pt x="7333090" y="3968078"/>
                </a:cubicBezTo>
                <a:cubicBezTo>
                  <a:pt x="7423482" y="4434781"/>
                  <a:pt x="6963973" y="4758867"/>
                  <a:pt x="6539474" y="4761694"/>
                </a:cubicBezTo>
                <a:cubicBezTo>
                  <a:pt x="6214858" y="4799141"/>
                  <a:pt x="6062582" y="4774245"/>
                  <a:pt x="5786128" y="4761694"/>
                </a:cubicBezTo>
                <a:cubicBezTo>
                  <a:pt x="5509674" y="4749143"/>
                  <a:pt x="5200119" y="4727727"/>
                  <a:pt x="5032782" y="4761694"/>
                </a:cubicBezTo>
                <a:cubicBezTo>
                  <a:pt x="4865445" y="4795661"/>
                  <a:pt x="4755395" y="4778444"/>
                  <a:pt x="4509271" y="4761694"/>
                </a:cubicBezTo>
                <a:cubicBezTo>
                  <a:pt x="4263147" y="4744944"/>
                  <a:pt x="3971335" y="4790263"/>
                  <a:pt x="3813384" y="4761694"/>
                </a:cubicBezTo>
                <a:cubicBezTo>
                  <a:pt x="3655433" y="4733125"/>
                  <a:pt x="3491155" y="4778832"/>
                  <a:pt x="3347331" y="4761694"/>
                </a:cubicBezTo>
                <a:cubicBezTo>
                  <a:pt x="3203507" y="4744556"/>
                  <a:pt x="2927550" y="4756652"/>
                  <a:pt x="2593985" y="4761694"/>
                </a:cubicBezTo>
                <a:cubicBezTo>
                  <a:pt x="2260420" y="4766736"/>
                  <a:pt x="2139494" y="4765996"/>
                  <a:pt x="1955556" y="4761694"/>
                </a:cubicBezTo>
                <a:cubicBezTo>
                  <a:pt x="1771618" y="4757392"/>
                  <a:pt x="1088750" y="4724161"/>
                  <a:pt x="793616" y="4761694"/>
                </a:cubicBezTo>
                <a:cubicBezTo>
                  <a:pt x="343442" y="4698901"/>
                  <a:pt x="-12211" y="4409830"/>
                  <a:pt x="0" y="3968078"/>
                </a:cubicBezTo>
                <a:cubicBezTo>
                  <a:pt x="10955" y="3824881"/>
                  <a:pt x="28428" y="3663168"/>
                  <a:pt x="0" y="3396675"/>
                </a:cubicBezTo>
                <a:cubicBezTo>
                  <a:pt x="-28428" y="3130182"/>
                  <a:pt x="9579" y="2971067"/>
                  <a:pt x="0" y="2698293"/>
                </a:cubicBezTo>
                <a:cubicBezTo>
                  <a:pt x="-9579" y="2425519"/>
                  <a:pt x="-11764" y="2318980"/>
                  <a:pt x="0" y="2158635"/>
                </a:cubicBezTo>
                <a:cubicBezTo>
                  <a:pt x="11764" y="1998290"/>
                  <a:pt x="19783" y="1718768"/>
                  <a:pt x="0" y="1587231"/>
                </a:cubicBezTo>
                <a:cubicBezTo>
                  <a:pt x="-19783" y="1455694"/>
                  <a:pt x="14239" y="1020927"/>
                  <a:pt x="0" y="793616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Là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những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người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thân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thiết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gần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gũi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sống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chung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một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với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chúng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Vậy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chúng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cần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làm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gì để thể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hiện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sự quan tâm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đến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hàng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láng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giềng</a:t>
            </a:r>
            <a:r>
              <a:rPr lang="en-US" sz="45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33980F0-05D8-F5C3-8723-C988D823C27E}"/>
              </a:ext>
            </a:extLst>
          </p:cNvPr>
          <p:cNvGrpSpPr/>
          <p:nvPr/>
        </p:nvGrpSpPr>
        <p:grpSpPr>
          <a:xfrm>
            <a:off x="3936939" y="269638"/>
            <a:ext cx="8255061" cy="1197624"/>
            <a:chOff x="3929530" y="77141"/>
            <a:chExt cx="8255061" cy="119762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488F5D-533A-1DFF-EBF4-0D7A8ADB2AC4}"/>
                </a:ext>
              </a:extLst>
            </p:cNvPr>
            <p:cNvSpPr txBox="1"/>
            <p:nvPr/>
          </p:nvSpPr>
          <p:spPr>
            <a:xfrm>
              <a:off x="3932578" y="77141"/>
              <a:ext cx="8252013" cy="119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HÀNG XÓM LÁNG GIỀNG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5D3EFFB-DDF9-23C1-5D8E-7D50E300FE93}"/>
                </a:ext>
              </a:extLst>
            </p:cNvPr>
            <p:cNvSpPr txBox="1"/>
            <p:nvPr/>
          </p:nvSpPr>
          <p:spPr>
            <a:xfrm>
              <a:off x="3929530" y="79053"/>
              <a:ext cx="8252013" cy="1195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FA9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G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X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Ó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Ề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06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8258810-352D-CEDB-AF98-75376F92E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88753" y="3877951"/>
            <a:ext cx="12853596" cy="6646439"/>
            <a:chOff x="3049205" y="2895037"/>
            <a:chExt cx="6707581" cy="2950048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3068361" y="2895037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9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Kiến</a:t>
              </a:r>
              <a:r>
                <a:rPr lang="en-US" sz="139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139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tạo</a:t>
              </a:r>
              <a:endParaRPr lang="en-US" sz="139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en-US" sz="139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kiến</a:t>
              </a:r>
              <a:r>
                <a:rPr lang="en-US" sz="139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139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thức</a:t>
              </a:r>
              <a:r>
                <a:rPr lang="en-US" sz="139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139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mới</a:t>
              </a:r>
              <a:endParaRPr lang="en-US" sz="139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3049205" y="2899205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9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Kiến</a:t>
              </a:r>
              <a:r>
                <a:rPr lang="en-US" sz="139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139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tạo</a:t>
              </a:r>
              <a:endParaRPr lang="en-US" sz="139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en-US" sz="139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kiến</a:t>
              </a:r>
              <a:r>
                <a:rPr lang="en-US" sz="139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139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thức</a:t>
              </a:r>
              <a:r>
                <a:rPr lang="en-US" sz="139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139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mới</a:t>
              </a:r>
              <a:endParaRPr lang="en-US" sz="139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75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8D8F0F6-9939-B92E-0F24-8AA1153CE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Lưu Đồ: Thay đổi Tiến Trình 5">
            <a:extLst>
              <a:ext uri="{FF2B5EF4-FFF2-40B4-BE49-F238E27FC236}">
                <a16:creationId xmlns:a16="http://schemas.microsoft.com/office/drawing/2014/main" id="{38F550AE-9FB8-C361-CAC8-A09711EB8BDC}"/>
              </a:ext>
            </a:extLst>
          </p:cNvPr>
          <p:cNvSpPr/>
          <p:nvPr/>
        </p:nvSpPr>
        <p:spPr>
          <a:xfrm>
            <a:off x="427630" y="378148"/>
            <a:ext cx="11336740" cy="6101704"/>
          </a:xfrm>
          <a:custGeom>
            <a:avLst/>
            <a:gdLst>
              <a:gd name="connsiteX0" fmla="*/ 0 w 11336740"/>
              <a:gd name="connsiteY0" fmla="*/ 1016951 h 6101704"/>
              <a:gd name="connsiteX1" fmla="*/ 1016951 w 11336740"/>
              <a:gd name="connsiteY1" fmla="*/ 0 h 6101704"/>
              <a:gd name="connsiteX2" fmla="*/ 1588411 w 11336740"/>
              <a:gd name="connsiteY2" fmla="*/ 0 h 6101704"/>
              <a:gd name="connsiteX3" fmla="*/ 2252899 w 11336740"/>
              <a:gd name="connsiteY3" fmla="*/ 0 h 6101704"/>
              <a:gd name="connsiteX4" fmla="*/ 2638303 w 11336740"/>
              <a:gd name="connsiteY4" fmla="*/ 0 h 6101704"/>
              <a:gd name="connsiteX5" fmla="*/ 3302791 w 11336740"/>
              <a:gd name="connsiteY5" fmla="*/ 0 h 6101704"/>
              <a:gd name="connsiteX6" fmla="*/ 4153336 w 11336740"/>
              <a:gd name="connsiteY6" fmla="*/ 0 h 6101704"/>
              <a:gd name="connsiteX7" fmla="*/ 4817825 w 11336740"/>
              <a:gd name="connsiteY7" fmla="*/ 0 h 6101704"/>
              <a:gd name="connsiteX8" fmla="*/ 5575342 w 11336740"/>
              <a:gd name="connsiteY8" fmla="*/ 0 h 6101704"/>
              <a:gd name="connsiteX9" fmla="*/ 6146802 w 11336740"/>
              <a:gd name="connsiteY9" fmla="*/ 0 h 6101704"/>
              <a:gd name="connsiteX10" fmla="*/ 6904318 w 11336740"/>
              <a:gd name="connsiteY10" fmla="*/ 0 h 6101704"/>
              <a:gd name="connsiteX11" fmla="*/ 7289722 w 11336740"/>
              <a:gd name="connsiteY11" fmla="*/ 0 h 6101704"/>
              <a:gd name="connsiteX12" fmla="*/ 7675125 w 11336740"/>
              <a:gd name="connsiteY12" fmla="*/ 0 h 6101704"/>
              <a:gd name="connsiteX13" fmla="*/ 8432642 w 11336740"/>
              <a:gd name="connsiteY13" fmla="*/ 0 h 6101704"/>
              <a:gd name="connsiteX14" fmla="*/ 9097130 w 11336740"/>
              <a:gd name="connsiteY14" fmla="*/ 0 h 6101704"/>
              <a:gd name="connsiteX15" fmla="*/ 9482534 w 11336740"/>
              <a:gd name="connsiteY15" fmla="*/ 0 h 6101704"/>
              <a:gd name="connsiteX16" fmla="*/ 10319789 w 11336740"/>
              <a:gd name="connsiteY16" fmla="*/ 0 h 6101704"/>
              <a:gd name="connsiteX17" fmla="*/ 11336740 w 11336740"/>
              <a:gd name="connsiteY17" fmla="*/ 1016951 h 6101704"/>
              <a:gd name="connsiteX18" fmla="*/ 11336740 w 11336740"/>
              <a:gd name="connsiteY18" fmla="*/ 1572884 h 6101704"/>
              <a:gd name="connsiteX19" fmla="*/ 11336740 w 11336740"/>
              <a:gd name="connsiteY19" fmla="*/ 2169495 h 6101704"/>
              <a:gd name="connsiteX20" fmla="*/ 11336740 w 11336740"/>
              <a:gd name="connsiteY20" fmla="*/ 2888140 h 6101704"/>
              <a:gd name="connsiteX21" fmla="*/ 11336740 w 11336740"/>
              <a:gd name="connsiteY21" fmla="*/ 3606785 h 6101704"/>
              <a:gd name="connsiteX22" fmla="*/ 11336740 w 11336740"/>
              <a:gd name="connsiteY22" fmla="*/ 4284752 h 6101704"/>
              <a:gd name="connsiteX23" fmla="*/ 11336740 w 11336740"/>
              <a:gd name="connsiteY23" fmla="*/ 5084753 h 6101704"/>
              <a:gd name="connsiteX24" fmla="*/ 10319789 w 11336740"/>
              <a:gd name="connsiteY24" fmla="*/ 6101704 h 6101704"/>
              <a:gd name="connsiteX25" fmla="*/ 9655301 w 11336740"/>
              <a:gd name="connsiteY25" fmla="*/ 6101704 h 6101704"/>
              <a:gd name="connsiteX26" fmla="*/ 9083841 w 11336740"/>
              <a:gd name="connsiteY26" fmla="*/ 6101704 h 6101704"/>
              <a:gd name="connsiteX27" fmla="*/ 8233295 w 11336740"/>
              <a:gd name="connsiteY27" fmla="*/ 6101704 h 6101704"/>
              <a:gd name="connsiteX28" fmla="*/ 7568807 w 11336740"/>
              <a:gd name="connsiteY28" fmla="*/ 6101704 h 6101704"/>
              <a:gd name="connsiteX29" fmla="*/ 6811290 w 11336740"/>
              <a:gd name="connsiteY29" fmla="*/ 6101704 h 6101704"/>
              <a:gd name="connsiteX30" fmla="*/ 6332858 w 11336740"/>
              <a:gd name="connsiteY30" fmla="*/ 6101704 h 6101704"/>
              <a:gd name="connsiteX31" fmla="*/ 5575342 w 11336740"/>
              <a:gd name="connsiteY31" fmla="*/ 6101704 h 6101704"/>
              <a:gd name="connsiteX32" fmla="*/ 4724796 w 11336740"/>
              <a:gd name="connsiteY32" fmla="*/ 6101704 h 6101704"/>
              <a:gd name="connsiteX33" fmla="*/ 4246365 w 11336740"/>
              <a:gd name="connsiteY33" fmla="*/ 6101704 h 6101704"/>
              <a:gd name="connsiteX34" fmla="*/ 3674905 w 11336740"/>
              <a:gd name="connsiteY34" fmla="*/ 6101704 h 6101704"/>
              <a:gd name="connsiteX35" fmla="*/ 3196473 w 11336740"/>
              <a:gd name="connsiteY35" fmla="*/ 6101704 h 6101704"/>
              <a:gd name="connsiteX36" fmla="*/ 2531985 w 11336740"/>
              <a:gd name="connsiteY36" fmla="*/ 6101704 h 6101704"/>
              <a:gd name="connsiteX37" fmla="*/ 1681439 w 11336740"/>
              <a:gd name="connsiteY37" fmla="*/ 6101704 h 6101704"/>
              <a:gd name="connsiteX38" fmla="*/ 1016951 w 11336740"/>
              <a:gd name="connsiteY38" fmla="*/ 6101704 h 6101704"/>
              <a:gd name="connsiteX39" fmla="*/ 0 w 11336740"/>
              <a:gd name="connsiteY39" fmla="*/ 5084753 h 6101704"/>
              <a:gd name="connsiteX40" fmla="*/ 0 w 11336740"/>
              <a:gd name="connsiteY40" fmla="*/ 4447464 h 6101704"/>
              <a:gd name="connsiteX41" fmla="*/ 0 w 11336740"/>
              <a:gd name="connsiteY41" fmla="*/ 3810175 h 6101704"/>
              <a:gd name="connsiteX42" fmla="*/ 0 w 11336740"/>
              <a:gd name="connsiteY42" fmla="*/ 3172886 h 6101704"/>
              <a:gd name="connsiteX43" fmla="*/ 0 w 11336740"/>
              <a:gd name="connsiteY43" fmla="*/ 2535597 h 6101704"/>
              <a:gd name="connsiteX44" fmla="*/ 0 w 11336740"/>
              <a:gd name="connsiteY44" fmla="*/ 1938986 h 6101704"/>
              <a:gd name="connsiteX45" fmla="*/ 0 w 11336740"/>
              <a:gd name="connsiteY45" fmla="*/ 1016951 h 610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36740" h="6101704" fill="none" extrusionOk="0">
                <a:moveTo>
                  <a:pt x="0" y="1016951"/>
                </a:moveTo>
                <a:cubicBezTo>
                  <a:pt x="46736" y="575613"/>
                  <a:pt x="457662" y="-50327"/>
                  <a:pt x="1016951" y="0"/>
                </a:cubicBezTo>
                <a:cubicBezTo>
                  <a:pt x="1287743" y="4912"/>
                  <a:pt x="1351958" y="6398"/>
                  <a:pt x="1588411" y="0"/>
                </a:cubicBezTo>
                <a:cubicBezTo>
                  <a:pt x="1824864" y="-6398"/>
                  <a:pt x="2054517" y="6003"/>
                  <a:pt x="2252899" y="0"/>
                </a:cubicBezTo>
                <a:cubicBezTo>
                  <a:pt x="2451281" y="-6003"/>
                  <a:pt x="2551324" y="-7551"/>
                  <a:pt x="2638303" y="0"/>
                </a:cubicBezTo>
                <a:cubicBezTo>
                  <a:pt x="2725282" y="7551"/>
                  <a:pt x="3111652" y="28453"/>
                  <a:pt x="3302791" y="0"/>
                </a:cubicBezTo>
                <a:cubicBezTo>
                  <a:pt x="3493930" y="-28453"/>
                  <a:pt x="3902291" y="883"/>
                  <a:pt x="4153336" y="0"/>
                </a:cubicBezTo>
                <a:cubicBezTo>
                  <a:pt x="4404381" y="-883"/>
                  <a:pt x="4546326" y="-29724"/>
                  <a:pt x="4817825" y="0"/>
                </a:cubicBezTo>
                <a:cubicBezTo>
                  <a:pt x="5089324" y="29724"/>
                  <a:pt x="5395905" y="-975"/>
                  <a:pt x="5575342" y="0"/>
                </a:cubicBezTo>
                <a:cubicBezTo>
                  <a:pt x="5754779" y="975"/>
                  <a:pt x="6028590" y="-4722"/>
                  <a:pt x="6146802" y="0"/>
                </a:cubicBezTo>
                <a:cubicBezTo>
                  <a:pt x="6265014" y="4722"/>
                  <a:pt x="6627693" y="37595"/>
                  <a:pt x="6904318" y="0"/>
                </a:cubicBezTo>
                <a:cubicBezTo>
                  <a:pt x="7180943" y="-37595"/>
                  <a:pt x="7108070" y="11107"/>
                  <a:pt x="7289722" y="0"/>
                </a:cubicBezTo>
                <a:cubicBezTo>
                  <a:pt x="7471374" y="-11107"/>
                  <a:pt x="7571058" y="8631"/>
                  <a:pt x="7675125" y="0"/>
                </a:cubicBezTo>
                <a:cubicBezTo>
                  <a:pt x="7779192" y="-8631"/>
                  <a:pt x="8056701" y="9332"/>
                  <a:pt x="8432642" y="0"/>
                </a:cubicBezTo>
                <a:cubicBezTo>
                  <a:pt x="8808583" y="-9332"/>
                  <a:pt x="8925329" y="-22129"/>
                  <a:pt x="9097130" y="0"/>
                </a:cubicBezTo>
                <a:cubicBezTo>
                  <a:pt x="9268931" y="22129"/>
                  <a:pt x="9375532" y="-11672"/>
                  <a:pt x="9482534" y="0"/>
                </a:cubicBezTo>
                <a:cubicBezTo>
                  <a:pt x="9589536" y="11672"/>
                  <a:pt x="9907288" y="-40288"/>
                  <a:pt x="10319789" y="0"/>
                </a:cubicBezTo>
                <a:cubicBezTo>
                  <a:pt x="10955416" y="-106966"/>
                  <a:pt x="11430685" y="471106"/>
                  <a:pt x="11336740" y="1016951"/>
                </a:cubicBezTo>
                <a:cubicBezTo>
                  <a:pt x="11344927" y="1220500"/>
                  <a:pt x="11312327" y="1358616"/>
                  <a:pt x="11336740" y="1572884"/>
                </a:cubicBezTo>
                <a:cubicBezTo>
                  <a:pt x="11361153" y="1787152"/>
                  <a:pt x="11321937" y="1915479"/>
                  <a:pt x="11336740" y="2169495"/>
                </a:cubicBezTo>
                <a:cubicBezTo>
                  <a:pt x="11351543" y="2423511"/>
                  <a:pt x="11362009" y="2646299"/>
                  <a:pt x="11336740" y="2888140"/>
                </a:cubicBezTo>
                <a:cubicBezTo>
                  <a:pt x="11311471" y="3129981"/>
                  <a:pt x="11303613" y="3251700"/>
                  <a:pt x="11336740" y="3606785"/>
                </a:cubicBezTo>
                <a:cubicBezTo>
                  <a:pt x="11369867" y="3961870"/>
                  <a:pt x="11361256" y="4000328"/>
                  <a:pt x="11336740" y="4284752"/>
                </a:cubicBezTo>
                <a:cubicBezTo>
                  <a:pt x="11312224" y="4569176"/>
                  <a:pt x="11300700" y="4818341"/>
                  <a:pt x="11336740" y="5084753"/>
                </a:cubicBezTo>
                <a:cubicBezTo>
                  <a:pt x="11383919" y="5566352"/>
                  <a:pt x="10896688" y="6127487"/>
                  <a:pt x="10319789" y="6101704"/>
                </a:cubicBezTo>
                <a:cubicBezTo>
                  <a:pt x="10104713" y="6098406"/>
                  <a:pt x="9792288" y="6090304"/>
                  <a:pt x="9655301" y="6101704"/>
                </a:cubicBezTo>
                <a:cubicBezTo>
                  <a:pt x="9518314" y="6113104"/>
                  <a:pt x="9206082" y="6078012"/>
                  <a:pt x="9083841" y="6101704"/>
                </a:cubicBezTo>
                <a:cubicBezTo>
                  <a:pt x="8961600" y="6125396"/>
                  <a:pt x="8529092" y="6123436"/>
                  <a:pt x="8233295" y="6101704"/>
                </a:cubicBezTo>
                <a:cubicBezTo>
                  <a:pt x="7937498" y="6079972"/>
                  <a:pt x="7771125" y="6123750"/>
                  <a:pt x="7568807" y="6101704"/>
                </a:cubicBezTo>
                <a:cubicBezTo>
                  <a:pt x="7366489" y="6079658"/>
                  <a:pt x="7126910" y="6080106"/>
                  <a:pt x="6811290" y="6101704"/>
                </a:cubicBezTo>
                <a:cubicBezTo>
                  <a:pt x="6495670" y="6123302"/>
                  <a:pt x="6503053" y="6106971"/>
                  <a:pt x="6332858" y="6101704"/>
                </a:cubicBezTo>
                <a:cubicBezTo>
                  <a:pt x="6162663" y="6096437"/>
                  <a:pt x="5902073" y="6064361"/>
                  <a:pt x="5575342" y="6101704"/>
                </a:cubicBezTo>
                <a:cubicBezTo>
                  <a:pt x="5248611" y="6139047"/>
                  <a:pt x="5004321" y="6112474"/>
                  <a:pt x="4724796" y="6101704"/>
                </a:cubicBezTo>
                <a:cubicBezTo>
                  <a:pt x="4445271" y="6090934"/>
                  <a:pt x="4460266" y="6105013"/>
                  <a:pt x="4246365" y="6101704"/>
                </a:cubicBezTo>
                <a:cubicBezTo>
                  <a:pt x="4032464" y="6098395"/>
                  <a:pt x="3850006" y="6112055"/>
                  <a:pt x="3674905" y="6101704"/>
                </a:cubicBezTo>
                <a:cubicBezTo>
                  <a:pt x="3499804" y="6091353"/>
                  <a:pt x="3403663" y="6119074"/>
                  <a:pt x="3196473" y="6101704"/>
                </a:cubicBezTo>
                <a:cubicBezTo>
                  <a:pt x="2989283" y="6084334"/>
                  <a:pt x="2860354" y="6072943"/>
                  <a:pt x="2531985" y="6101704"/>
                </a:cubicBezTo>
                <a:cubicBezTo>
                  <a:pt x="2203616" y="6130465"/>
                  <a:pt x="1920857" y="6071403"/>
                  <a:pt x="1681439" y="6101704"/>
                </a:cubicBezTo>
                <a:cubicBezTo>
                  <a:pt x="1442021" y="6132005"/>
                  <a:pt x="1323543" y="6133262"/>
                  <a:pt x="1016951" y="6101704"/>
                </a:cubicBezTo>
                <a:cubicBezTo>
                  <a:pt x="509123" y="6171502"/>
                  <a:pt x="-48960" y="5575090"/>
                  <a:pt x="0" y="5084753"/>
                </a:cubicBezTo>
                <a:cubicBezTo>
                  <a:pt x="15723" y="4942863"/>
                  <a:pt x="14708" y="4651626"/>
                  <a:pt x="0" y="4447464"/>
                </a:cubicBezTo>
                <a:cubicBezTo>
                  <a:pt x="-14708" y="4243302"/>
                  <a:pt x="27369" y="3955231"/>
                  <a:pt x="0" y="3810175"/>
                </a:cubicBezTo>
                <a:cubicBezTo>
                  <a:pt x="-27369" y="3665119"/>
                  <a:pt x="-6293" y="3453346"/>
                  <a:pt x="0" y="3172886"/>
                </a:cubicBezTo>
                <a:cubicBezTo>
                  <a:pt x="6293" y="2892426"/>
                  <a:pt x="2120" y="2712286"/>
                  <a:pt x="0" y="2535597"/>
                </a:cubicBezTo>
                <a:cubicBezTo>
                  <a:pt x="-2120" y="2358908"/>
                  <a:pt x="-25122" y="2195546"/>
                  <a:pt x="0" y="1938986"/>
                </a:cubicBezTo>
                <a:cubicBezTo>
                  <a:pt x="25122" y="1682426"/>
                  <a:pt x="-33859" y="1474498"/>
                  <a:pt x="0" y="1016951"/>
                </a:cubicBezTo>
                <a:close/>
              </a:path>
              <a:path w="11336740" h="6101704" stroke="0" extrusionOk="0">
                <a:moveTo>
                  <a:pt x="0" y="1016951"/>
                </a:moveTo>
                <a:cubicBezTo>
                  <a:pt x="122273" y="499333"/>
                  <a:pt x="451177" y="-23769"/>
                  <a:pt x="1016951" y="0"/>
                </a:cubicBezTo>
                <a:cubicBezTo>
                  <a:pt x="1141262" y="2962"/>
                  <a:pt x="1351272" y="-11589"/>
                  <a:pt x="1495383" y="0"/>
                </a:cubicBezTo>
                <a:cubicBezTo>
                  <a:pt x="1639494" y="11589"/>
                  <a:pt x="1875515" y="-13190"/>
                  <a:pt x="1973814" y="0"/>
                </a:cubicBezTo>
                <a:cubicBezTo>
                  <a:pt x="2072113" y="13190"/>
                  <a:pt x="2450298" y="1550"/>
                  <a:pt x="2731331" y="0"/>
                </a:cubicBezTo>
                <a:cubicBezTo>
                  <a:pt x="3012364" y="-1550"/>
                  <a:pt x="3289919" y="-16946"/>
                  <a:pt x="3581876" y="0"/>
                </a:cubicBezTo>
                <a:cubicBezTo>
                  <a:pt x="3873834" y="16946"/>
                  <a:pt x="4096359" y="10218"/>
                  <a:pt x="4246365" y="0"/>
                </a:cubicBezTo>
                <a:cubicBezTo>
                  <a:pt x="4396371" y="-10218"/>
                  <a:pt x="4618269" y="-2665"/>
                  <a:pt x="4817825" y="0"/>
                </a:cubicBezTo>
                <a:cubicBezTo>
                  <a:pt x="5017381" y="2665"/>
                  <a:pt x="5034977" y="6262"/>
                  <a:pt x="5203228" y="0"/>
                </a:cubicBezTo>
                <a:cubicBezTo>
                  <a:pt x="5371479" y="-6262"/>
                  <a:pt x="5568514" y="23255"/>
                  <a:pt x="5867717" y="0"/>
                </a:cubicBezTo>
                <a:cubicBezTo>
                  <a:pt x="6166920" y="-23255"/>
                  <a:pt x="6309490" y="32001"/>
                  <a:pt x="6532205" y="0"/>
                </a:cubicBezTo>
                <a:cubicBezTo>
                  <a:pt x="6754920" y="-32001"/>
                  <a:pt x="6817388" y="-3278"/>
                  <a:pt x="7010637" y="0"/>
                </a:cubicBezTo>
                <a:cubicBezTo>
                  <a:pt x="7203886" y="3278"/>
                  <a:pt x="7269275" y="-16510"/>
                  <a:pt x="7396040" y="0"/>
                </a:cubicBezTo>
                <a:cubicBezTo>
                  <a:pt x="7522805" y="16510"/>
                  <a:pt x="7632776" y="-15831"/>
                  <a:pt x="7781443" y="0"/>
                </a:cubicBezTo>
                <a:cubicBezTo>
                  <a:pt x="7930110" y="15831"/>
                  <a:pt x="8408089" y="8004"/>
                  <a:pt x="8631988" y="0"/>
                </a:cubicBezTo>
                <a:cubicBezTo>
                  <a:pt x="8855888" y="-8004"/>
                  <a:pt x="8966844" y="18702"/>
                  <a:pt x="9203448" y="0"/>
                </a:cubicBezTo>
                <a:cubicBezTo>
                  <a:pt x="9440052" y="-18702"/>
                  <a:pt x="9547643" y="-16082"/>
                  <a:pt x="9681880" y="0"/>
                </a:cubicBezTo>
                <a:cubicBezTo>
                  <a:pt x="9816117" y="16082"/>
                  <a:pt x="10156093" y="-29468"/>
                  <a:pt x="10319789" y="0"/>
                </a:cubicBezTo>
                <a:cubicBezTo>
                  <a:pt x="10946205" y="20350"/>
                  <a:pt x="11268127" y="441252"/>
                  <a:pt x="11336740" y="1016951"/>
                </a:cubicBezTo>
                <a:cubicBezTo>
                  <a:pt x="11302298" y="1233297"/>
                  <a:pt x="11305420" y="1478196"/>
                  <a:pt x="11336740" y="1776274"/>
                </a:cubicBezTo>
                <a:cubicBezTo>
                  <a:pt x="11368060" y="2074352"/>
                  <a:pt x="11347691" y="2211770"/>
                  <a:pt x="11336740" y="2535597"/>
                </a:cubicBezTo>
                <a:cubicBezTo>
                  <a:pt x="11325789" y="2859424"/>
                  <a:pt x="11330190" y="2871499"/>
                  <a:pt x="11336740" y="3132208"/>
                </a:cubicBezTo>
                <a:cubicBezTo>
                  <a:pt x="11343290" y="3392917"/>
                  <a:pt x="11367643" y="3665208"/>
                  <a:pt x="11336740" y="3850853"/>
                </a:cubicBezTo>
                <a:cubicBezTo>
                  <a:pt x="11305837" y="4036498"/>
                  <a:pt x="11363195" y="4144117"/>
                  <a:pt x="11336740" y="4406786"/>
                </a:cubicBezTo>
                <a:cubicBezTo>
                  <a:pt x="11310285" y="4669455"/>
                  <a:pt x="11364960" y="4896847"/>
                  <a:pt x="11336740" y="5084753"/>
                </a:cubicBezTo>
                <a:cubicBezTo>
                  <a:pt x="11435086" y="5606104"/>
                  <a:pt x="10765123" y="6057475"/>
                  <a:pt x="10319789" y="6101704"/>
                </a:cubicBezTo>
                <a:cubicBezTo>
                  <a:pt x="10149375" y="6128003"/>
                  <a:pt x="9876487" y="6116967"/>
                  <a:pt x="9748329" y="6101704"/>
                </a:cubicBezTo>
                <a:cubicBezTo>
                  <a:pt x="9620171" y="6086441"/>
                  <a:pt x="9290164" y="6083298"/>
                  <a:pt x="8990812" y="6101704"/>
                </a:cubicBezTo>
                <a:cubicBezTo>
                  <a:pt x="8691460" y="6120110"/>
                  <a:pt x="8540444" y="6087680"/>
                  <a:pt x="8419352" y="6101704"/>
                </a:cubicBezTo>
                <a:cubicBezTo>
                  <a:pt x="8298260" y="6115728"/>
                  <a:pt x="7835696" y="6138167"/>
                  <a:pt x="7568807" y="6101704"/>
                </a:cubicBezTo>
                <a:cubicBezTo>
                  <a:pt x="7301919" y="6065241"/>
                  <a:pt x="7325565" y="6107672"/>
                  <a:pt x="7183404" y="6101704"/>
                </a:cubicBezTo>
                <a:cubicBezTo>
                  <a:pt x="7041243" y="6095736"/>
                  <a:pt x="6810021" y="6085321"/>
                  <a:pt x="6704972" y="6101704"/>
                </a:cubicBezTo>
                <a:cubicBezTo>
                  <a:pt x="6599923" y="6118087"/>
                  <a:pt x="6295010" y="6130261"/>
                  <a:pt x="6040484" y="6101704"/>
                </a:cubicBezTo>
                <a:cubicBezTo>
                  <a:pt x="5785958" y="6073147"/>
                  <a:pt x="5638545" y="6087312"/>
                  <a:pt x="5469023" y="6101704"/>
                </a:cubicBezTo>
                <a:cubicBezTo>
                  <a:pt x="5299501" y="6116096"/>
                  <a:pt x="5140343" y="6113501"/>
                  <a:pt x="4990592" y="6101704"/>
                </a:cubicBezTo>
                <a:cubicBezTo>
                  <a:pt x="4840841" y="6089907"/>
                  <a:pt x="4441299" y="6079731"/>
                  <a:pt x="4140047" y="6101704"/>
                </a:cubicBezTo>
                <a:cubicBezTo>
                  <a:pt x="3838796" y="6123677"/>
                  <a:pt x="3899643" y="6082553"/>
                  <a:pt x="3754643" y="6101704"/>
                </a:cubicBezTo>
                <a:cubicBezTo>
                  <a:pt x="3609643" y="6120855"/>
                  <a:pt x="3439767" y="6109410"/>
                  <a:pt x="3276212" y="6101704"/>
                </a:cubicBezTo>
                <a:cubicBezTo>
                  <a:pt x="3112657" y="6093998"/>
                  <a:pt x="3045179" y="6089968"/>
                  <a:pt x="2890808" y="6101704"/>
                </a:cubicBezTo>
                <a:cubicBezTo>
                  <a:pt x="2736437" y="6113440"/>
                  <a:pt x="2306517" y="6091202"/>
                  <a:pt x="2133292" y="6101704"/>
                </a:cubicBezTo>
                <a:cubicBezTo>
                  <a:pt x="1960067" y="6112206"/>
                  <a:pt x="1249420" y="6138566"/>
                  <a:pt x="1016951" y="6101704"/>
                </a:cubicBezTo>
                <a:cubicBezTo>
                  <a:pt x="416164" y="6117738"/>
                  <a:pt x="5555" y="5676069"/>
                  <a:pt x="0" y="5084753"/>
                </a:cubicBezTo>
                <a:cubicBezTo>
                  <a:pt x="26513" y="4781053"/>
                  <a:pt x="-24692" y="4677324"/>
                  <a:pt x="0" y="4406786"/>
                </a:cubicBezTo>
                <a:cubicBezTo>
                  <a:pt x="24692" y="4136248"/>
                  <a:pt x="-766" y="3987631"/>
                  <a:pt x="0" y="3769497"/>
                </a:cubicBezTo>
                <a:cubicBezTo>
                  <a:pt x="766" y="3551363"/>
                  <a:pt x="-14400" y="3288498"/>
                  <a:pt x="0" y="3091530"/>
                </a:cubicBezTo>
                <a:cubicBezTo>
                  <a:pt x="14400" y="2894562"/>
                  <a:pt x="-10235" y="2528094"/>
                  <a:pt x="0" y="2372885"/>
                </a:cubicBezTo>
                <a:cubicBezTo>
                  <a:pt x="10235" y="2217677"/>
                  <a:pt x="-1926" y="1951606"/>
                  <a:pt x="0" y="1776274"/>
                </a:cubicBezTo>
                <a:cubicBezTo>
                  <a:pt x="1926" y="1600942"/>
                  <a:pt x="5260" y="1379882"/>
                  <a:pt x="0" y="1016951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DE46C20-768A-C7EA-5D9D-BC28F1D5B683}"/>
              </a:ext>
            </a:extLst>
          </p:cNvPr>
          <p:cNvSpPr txBox="1"/>
          <p:nvPr/>
        </p:nvSpPr>
        <p:spPr>
          <a:xfrm>
            <a:off x="213815" y="1970115"/>
            <a:ext cx="117643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Quan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sát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tranh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và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cho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biết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bạn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nào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đã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quan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tâm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đến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hàng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xóm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láng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giềng</a:t>
            </a:r>
            <a:r>
              <a:rPr lang="en-US" sz="7200" dirty="0">
                <a:ln w="0"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CF50948-2590-CFD3-470C-D2929F194460}"/>
              </a:ext>
            </a:extLst>
          </p:cNvPr>
          <p:cNvSpPr txBox="1"/>
          <p:nvPr/>
        </p:nvSpPr>
        <p:spPr>
          <a:xfrm>
            <a:off x="597719" y="220024"/>
            <a:ext cx="73424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Edwardian" panose="02040603050506020204" pitchFamily="18" charset="0"/>
              </a:rPr>
              <a:t>Hoạt</a:t>
            </a:r>
            <a:r>
              <a:rPr lang="en-US" sz="10000" b="1" dirty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Edwardian" panose="02040603050506020204" pitchFamily="18" charset="0"/>
              </a:rPr>
              <a:t> </a:t>
            </a:r>
            <a:r>
              <a:rPr lang="en-US" sz="10000" b="1" dirty="0" err="1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Edwardian" panose="02040603050506020204" pitchFamily="18" charset="0"/>
              </a:rPr>
              <a:t>động</a:t>
            </a:r>
            <a:r>
              <a:rPr lang="en-US" sz="10000" b="1" dirty="0"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Edwardian" panose="02040603050506020204" pitchFamily="18" charset="0"/>
              </a:rPr>
              <a:t> 1:</a:t>
            </a:r>
          </a:p>
          <a:p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4" presetClass="emph" presetSubtype="0" repeatCount="indefinite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0" dur="2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1B8F5F9-97A1-E2EC-2801-DAE80D3C3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1177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DAAACD0D-2D4C-EA1E-3170-93545877F8C2}"/>
              </a:ext>
            </a:extLst>
          </p:cNvPr>
          <p:cNvSpPr/>
          <p:nvPr/>
        </p:nvSpPr>
        <p:spPr>
          <a:xfrm>
            <a:off x="427630" y="378148"/>
            <a:ext cx="11336740" cy="6101704"/>
          </a:xfrm>
          <a:custGeom>
            <a:avLst/>
            <a:gdLst>
              <a:gd name="connsiteX0" fmla="*/ 0 w 11336740"/>
              <a:gd name="connsiteY0" fmla="*/ 1016951 h 6101704"/>
              <a:gd name="connsiteX1" fmla="*/ 1016951 w 11336740"/>
              <a:gd name="connsiteY1" fmla="*/ 0 h 6101704"/>
              <a:gd name="connsiteX2" fmla="*/ 1588411 w 11336740"/>
              <a:gd name="connsiteY2" fmla="*/ 0 h 6101704"/>
              <a:gd name="connsiteX3" fmla="*/ 2252899 w 11336740"/>
              <a:gd name="connsiteY3" fmla="*/ 0 h 6101704"/>
              <a:gd name="connsiteX4" fmla="*/ 2638303 w 11336740"/>
              <a:gd name="connsiteY4" fmla="*/ 0 h 6101704"/>
              <a:gd name="connsiteX5" fmla="*/ 3302791 w 11336740"/>
              <a:gd name="connsiteY5" fmla="*/ 0 h 6101704"/>
              <a:gd name="connsiteX6" fmla="*/ 4153336 w 11336740"/>
              <a:gd name="connsiteY6" fmla="*/ 0 h 6101704"/>
              <a:gd name="connsiteX7" fmla="*/ 4817825 w 11336740"/>
              <a:gd name="connsiteY7" fmla="*/ 0 h 6101704"/>
              <a:gd name="connsiteX8" fmla="*/ 5575342 w 11336740"/>
              <a:gd name="connsiteY8" fmla="*/ 0 h 6101704"/>
              <a:gd name="connsiteX9" fmla="*/ 6146802 w 11336740"/>
              <a:gd name="connsiteY9" fmla="*/ 0 h 6101704"/>
              <a:gd name="connsiteX10" fmla="*/ 6904318 w 11336740"/>
              <a:gd name="connsiteY10" fmla="*/ 0 h 6101704"/>
              <a:gd name="connsiteX11" fmla="*/ 7289722 w 11336740"/>
              <a:gd name="connsiteY11" fmla="*/ 0 h 6101704"/>
              <a:gd name="connsiteX12" fmla="*/ 7675125 w 11336740"/>
              <a:gd name="connsiteY12" fmla="*/ 0 h 6101704"/>
              <a:gd name="connsiteX13" fmla="*/ 8432642 w 11336740"/>
              <a:gd name="connsiteY13" fmla="*/ 0 h 6101704"/>
              <a:gd name="connsiteX14" fmla="*/ 9097130 w 11336740"/>
              <a:gd name="connsiteY14" fmla="*/ 0 h 6101704"/>
              <a:gd name="connsiteX15" fmla="*/ 9482534 w 11336740"/>
              <a:gd name="connsiteY15" fmla="*/ 0 h 6101704"/>
              <a:gd name="connsiteX16" fmla="*/ 10319789 w 11336740"/>
              <a:gd name="connsiteY16" fmla="*/ 0 h 6101704"/>
              <a:gd name="connsiteX17" fmla="*/ 11336740 w 11336740"/>
              <a:gd name="connsiteY17" fmla="*/ 1016951 h 6101704"/>
              <a:gd name="connsiteX18" fmla="*/ 11336740 w 11336740"/>
              <a:gd name="connsiteY18" fmla="*/ 1572884 h 6101704"/>
              <a:gd name="connsiteX19" fmla="*/ 11336740 w 11336740"/>
              <a:gd name="connsiteY19" fmla="*/ 2169495 h 6101704"/>
              <a:gd name="connsiteX20" fmla="*/ 11336740 w 11336740"/>
              <a:gd name="connsiteY20" fmla="*/ 2888140 h 6101704"/>
              <a:gd name="connsiteX21" fmla="*/ 11336740 w 11336740"/>
              <a:gd name="connsiteY21" fmla="*/ 3606785 h 6101704"/>
              <a:gd name="connsiteX22" fmla="*/ 11336740 w 11336740"/>
              <a:gd name="connsiteY22" fmla="*/ 4284752 h 6101704"/>
              <a:gd name="connsiteX23" fmla="*/ 11336740 w 11336740"/>
              <a:gd name="connsiteY23" fmla="*/ 5084753 h 6101704"/>
              <a:gd name="connsiteX24" fmla="*/ 10319789 w 11336740"/>
              <a:gd name="connsiteY24" fmla="*/ 6101704 h 6101704"/>
              <a:gd name="connsiteX25" fmla="*/ 9655301 w 11336740"/>
              <a:gd name="connsiteY25" fmla="*/ 6101704 h 6101704"/>
              <a:gd name="connsiteX26" fmla="*/ 9083841 w 11336740"/>
              <a:gd name="connsiteY26" fmla="*/ 6101704 h 6101704"/>
              <a:gd name="connsiteX27" fmla="*/ 8233295 w 11336740"/>
              <a:gd name="connsiteY27" fmla="*/ 6101704 h 6101704"/>
              <a:gd name="connsiteX28" fmla="*/ 7568807 w 11336740"/>
              <a:gd name="connsiteY28" fmla="*/ 6101704 h 6101704"/>
              <a:gd name="connsiteX29" fmla="*/ 6811290 w 11336740"/>
              <a:gd name="connsiteY29" fmla="*/ 6101704 h 6101704"/>
              <a:gd name="connsiteX30" fmla="*/ 6332858 w 11336740"/>
              <a:gd name="connsiteY30" fmla="*/ 6101704 h 6101704"/>
              <a:gd name="connsiteX31" fmla="*/ 5575342 w 11336740"/>
              <a:gd name="connsiteY31" fmla="*/ 6101704 h 6101704"/>
              <a:gd name="connsiteX32" fmla="*/ 4724796 w 11336740"/>
              <a:gd name="connsiteY32" fmla="*/ 6101704 h 6101704"/>
              <a:gd name="connsiteX33" fmla="*/ 4246365 w 11336740"/>
              <a:gd name="connsiteY33" fmla="*/ 6101704 h 6101704"/>
              <a:gd name="connsiteX34" fmla="*/ 3674905 w 11336740"/>
              <a:gd name="connsiteY34" fmla="*/ 6101704 h 6101704"/>
              <a:gd name="connsiteX35" fmla="*/ 3196473 w 11336740"/>
              <a:gd name="connsiteY35" fmla="*/ 6101704 h 6101704"/>
              <a:gd name="connsiteX36" fmla="*/ 2531985 w 11336740"/>
              <a:gd name="connsiteY36" fmla="*/ 6101704 h 6101704"/>
              <a:gd name="connsiteX37" fmla="*/ 1681439 w 11336740"/>
              <a:gd name="connsiteY37" fmla="*/ 6101704 h 6101704"/>
              <a:gd name="connsiteX38" fmla="*/ 1016951 w 11336740"/>
              <a:gd name="connsiteY38" fmla="*/ 6101704 h 6101704"/>
              <a:gd name="connsiteX39" fmla="*/ 0 w 11336740"/>
              <a:gd name="connsiteY39" fmla="*/ 5084753 h 6101704"/>
              <a:gd name="connsiteX40" fmla="*/ 0 w 11336740"/>
              <a:gd name="connsiteY40" fmla="*/ 4447464 h 6101704"/>
              <a:gd name="connsiteX41" fmla="*/ 0 w 11336740"/>
              <a:gd name="connsiteY41" fmla="*/ 3810175 h 6101704"/>
              <a:gd name="connsiteX42" fmla="*/ 0 w 11336740"/>
              <a:gd name="connsiteY42" fmla="*/ 3172886 h 6101704"/>
              <a:gd name="connsiteX43" fmla="*/ 0 w 11336740"/>
              <a:gd name="connsiteY43" fmla="*/ 2535597 h 6101704"/>
              <a:gd name="connsiteX44" fmla="*/ 0 w 11336740"/>
              <a:gd name="connsiteY44" fmla="*/ 1938986 h 6101704"/>
              <a:gd name="connsiteX45" fmla="*/ 0 w 11336740"/>
              <a:gd name="connsiteY45" fmla="*/ 1016951 h 610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36740" h="6101704" fill="none" extrusionOk="0">
                <a:moveTo>
                  <a:pt x="0" y="1016951"/>
                </a:moveTo>
                <a:cubicBezTo>
                  <a:pt x="46736" y="575613"/>
                  <a:pt x="457662" y="-50327"/>
                  <a:pt x="1016951" y="0"/>
                </a:cubicBezTo>
                <a:cubicBezTo>
                  <a:pt x="1287743" y="4912"/>
                  <a:pt x="1351958" y="6398"/>
                  <a:pt x="1588411" y="0"/>
                </a:cubicBezTo>
                <a:cubicBezTo>
                  <a:pt x="1824864" y="-6398"/>
                  <a:pt x="2054517" y="6003"/>
                  <a:pt x="2252899" y="0"/>
                </a:cubicBezTo>
                <a:cubicBezTo>
                  <a:pt x="2451281" y="-6003"/>
                  <a:pt x="2551324" y="-7551"/>
                  <a:pt x="2638303" y="0"/>
                </a:cubicBezTo>
                <a:cubicBezTo>
                  <a:pt x="2725282" y="7551"/>
                  <a:pt x="3111652" y="28453"/>
                  <a:pt x="3302791" y="0"/>
                </a:cubicBezTo>
                <a:cubicBezTo>
                  <a:pt x="3493930" y="-28453"/>
                  <a:pt x="3902291" y="883"/>
                  <a:pt x="4153336" y="0"/>
                </a:cubicBezTo>
                <a:cubicBezTo>
                  <a:pt x="4404381" y="-883"/>
                  <a:pt x="4546326" y="-29724"/>
                  <a:pt x="4817825" y="0"/>
                </a:cubicBezTo>
                <a:cubicBezTo>
                  <a:pt x="5089324" y="29724"/>
                  <a:pt x="5395905" y="-975"/>
                  <a:pt x="5575342" y="0"/>
                </a:cubicBezTo>
                <a:cubicBezTo>
                  <a:pt x="5754779" y="975"/>
                  <a:pt x="6028590" y="-4722"/>
                  <a:pt x="6146802" y="0"/>
                </a:cubicBezTo>
                <a:cubicBezTo>
                  <a:pt x="6265014" y="4722"/>
                  <a:pt x="6627693" y="37595"/>
                  <a:pt x="6904318" y="0"/>
                </a:cubicBezTo>
                <a:cubicBezTo>
                  <a:pt x="7180943" y="-37595"/>
                  <a:pt x="7108070" y="11107"/>
                  <a:pt x="7289722" y="0"/>
                </a:cubicBezTo>
                <a:cubicBezTo>
                  <a:pt x="7471374" y="-11107"/>
                  <a:pt x="7571058" y="8631"/>
                  <a:pt x="7675125" y="0"/>
                </a:cubicBezTo>
                <a:cubicBezTo>
                  <a:pt x="7779192" y="-8631"/>
                  <a:pt x="8056701" y="9332"/>
                  <a:pt x="8432642" y="0"/>
                </a:cubicBezTo>
                <a:cubicBezTo>
                  <a:pt x="8808583" y="-9332"/>
                  <a:pt x="8925329" y="-22129"/>
                  <a:pt x="9097130" y="0"/>
                </a:cubicBezTo>
                <a:cubicBezTo>
                  <a:pt x="9268931" y="22129"/>
                  <a:pt x="9375532" y="-11672"/>
                  <a:pt x="9482534" y="0"/>
                </a:cubicBezTo>
                <a:cubicBezTo>
                  <a:pt x="9589536" y="11672"/>
                  <a:pt x="9907288" y="-40288"/>
                  <a:pt x="10319789" y="0"/>
                </a:cubicBezTo>
                <a:cubicBezTo>
                  <a:pt x="10955416" y="-106966"/>
                  <a:pt x="11430685" y="471106"/>
                  <a:pt x="11336740" y="1016951"/>
                </a:cubicBezTo>
                <a:cubicBezTo>
                  <a:pt x="11344927" y="1220500"/>
                  <a:pt x="11312327" y="1358616"/>
                  <a:pt x="11336740" y="1572884"/>
                </a:cubicBezTo>
                <a:cubicBezTo>
                  <a:pt x="11361153" y="1787152"/>
                  <a:pt x="11321937" y="1915479"/>
                  <a:pt x="11336740" y="2169495"/>
                </a:cubicBezTo>
                <a:cubicBezTo>
                  <a:pt x="11351543" y="2423511"/>
                  <a:pt x="11362009" y="2646299"/>
                  <a:pt x="11336740" y="2888140"/>
                </a:cubicBezTo>
                <a:cubicBezTo>
                  <a:pt x="11311471" y="3129981"/>
                  <a:pt x="11303613" y="3251700"/>
                  <a:pt x="11336740" y="3606785"/>
                </a:cubicBezTo>
                <a:cubicBezTo>
                  <a:pt x="11369867" y="3961870"/>
                  <a:pt x="11361256" y="4000328"/>
                  <a:pt x="11336740" y="4284752"/>
                </a:cubicBezTo>
                <a:cubicBezTo>
                  <a:pt x="11312224" y="4569176"/>
                  <a:pt x="11300700" y="4818341"/>
                  <a:pt x="11336740" y="5084753"/>
                </a:cubicBezTo>
                <a:cubicBezTo>
                  <a:pt x="11383919" y="5566352"/>
                  <a:pt x="10896688" y="6127487"/>
                  <a:pt x="10319789" y="6101704"/>
                </a:cubicBezTo>
                <a:cubicBezTo>
                  <a:pt x="10104713" y="6098406"/>
                  <a:pt x="9792288" y="6090304"/>
                  <a:pt x="9655301" y="6101704"/>
                </a:cubicBezTo>
                <a:cubicBezTo>
                  <a:pt x="9518314" y="6113104"/>
                  <a:pt x="9206082" y="6078012"/>
                  <a:pt x="9083841" y="6101704"/>
                </a:cubicBezTo>
                <a:cubicBezTo>
                  <a:pt x="8961600" y="6125396"/>
                  <a:pt x="8529092" y="6123436"/>
                  <a:pt x="8233295" y="6101704"/>
                </a:cubicBezTo>
                <a:cubicBezTo>
                  <a:pt x="7937498" y="6079972"/>
                  <a:pt x="7771125" y="6123750"/>
                  <a:pt x="7568807" y="6101704"/>
                </a:cubicBezTo>
                <a:cubicBezTo>
                  <a:pt x="7366489" y="6079658"/>
                  <a:pt x="7126910" y="6080106"/>
                  <a:pt x="6811290" y="6101704"/>
                </a:cubicBezTo>
                <a:cubicBezTo>
                  <a:pt x="6495670" y="6123302"/>
                  <a:pt x="6503053" y="6106971"/>
                  <a:pt x="6332858" y="6101704"/>
                </a:cubicBezTo>
                <a:cubicBezTo>
                  <a:pt x="6162663" y="6096437"/>
                  <a:pt x="5902073" y="6064361"/>
                  <a:pt x="5575342" y="6101704"/>
                </a:cubicBezTo>
                <a:cubicBezTo>
                  <a:pt x="5248611" y="6139047"/>
                  <a:pt x="5004321" y="6112474"/>
                  <a:pt x="4724796" y="6101704"/>
                </a:cubicBezTo>
                <a:cubicBezTo>
                  <a:pt x="4445271" y="6090934"/>
                  <a:pt x="4460266" y="6105013"/>
                  <a:pt x="4246365" y="6101704"/>
                </a:cubicBezTo>
                <a:cubicBezTo>
                  <a:pt x="4032464" y="6098395"/>
                  <a:pt x="3850006" y="6112055"/>
                  <a:pt x="3674905" y="6101704"/>
                </a:cubicBezTo>
                <a:cubicBezTo>
                  <a:pt x="3499804" y="6091353"/>
                  <a:pt x="3403663" y="6119074"/>
                  <a:pt x="3196473" y="6101704"/>
                </a:cubicBezTo>
                <a:cubicBezTo>
                  <a:pt x="2989283" y="6084334"/>
                  <a:pt x="2860354" y="6072943"/>
                  <a:pt x="2531985" y="6101704"/>
                </a:cubicBezTo>
                <a:cubicBezTo>
                  <a:pt x="2203616" y="6130465"/>
                  <a:pt x="1920857" y="6071403"/>
                  <a:pt x="1681439" y="6101704"/>
                </a:cubicBezTo>
                <a:cubicBezTo>
                  <a:pt x="1442021" y="6132005"/>
                  <a:pt x="1323543" y="6133262"/>
                  <a:pt x="1016951" y="6101704"/>
                </a:cubicBezTo>
                <a:cubicBezTo>
                  <a:pt x="509123" y="6171502"/>
                  <a:pt x="-48960" y="5575090"/>
                  <a:pt x="0" y="5084753"/>
                </a:cubicBezTo>
                <a:cubicBezTo>
                  <a:pt x="15723" y="4942863"/>
                  <a:pt x="14708" y="4651626"/>
                  <a:pt x="0" y="4447464"/>
                </a:cubicBezTo>
                <a:cubicBezTo>
                  <a:pt x="-14708" y="4243302"/>
                  <a:pt x="27369" y="3955231"/>
                  <a:pt x="0" y="3810175"/>
                </a:cubicBezTo>
                <a:cubicBezTo>
                  <a:pt x="-27369" y="3665119"/>
                  <a:pt x="-6293" y="3453346"/>
                  <a:pt x="0" y="3172886"/>
                </a:cubicBezTo>
                <a:cubicBezTo>
                  <a:pt x="6293" y="2892426"/>
                  <a:pt x="2120" y="2712286"/>
                  <a:pt x="0" y="2535597"/>
                </a:cubicBezTo>
                <a:cubicBezTo>
                  <a:pt x="-2120" y="2358908"/>
                  <a:pt x="-25122" y="2195546"/>
                  <a:pt x="0" y="1938986"/>
                </a:cubicBezTo>
                <a:cubicBezTo>
                  <a:pt x="25122" y="1682426"/>
                  <a:pt x="-33859" y="1474498"/>
                  <a:pt x="0" y="1016951"/>
                </a:cubicBezTo>
                <a:close/>
              </a:path>
              <a:path w="11336740" h="6101704" stroke="0" extrusionOk="0">
                <a:moveTo>
                  <a:pt x="0" y="1016951"/>
                </a:moveTo>
                <a:cubicBezTo>
                  <a:pt x="122273" y="499333"/>
                  <a:pt x="451177" y="-23769"/>
                  <a:pt x="1016951" y="0"/>
                </a:cubicBezTo>
                <a:cubicBezTo>
                  <a:pt x="1141262" y="2962"/>
                  <a:pt x="1351272" y="-11589"/>
                  <a:pt x="1495383" y="0"/>
                </a:cubicBezTo>
                <a:cubicBezTo>
                  <a:pt x="1639494" y="11589"/>
                  <a:pt x="1875515" y="-13190"/>
                  <a:pt x="1973814" y="0"/>
                </a:cubicBezTo>
                <a:cubicBezTo>
                  <a:pt x="2072113" y="13190"/>
                  <a:pt x="2450298" y="1550"/>
                  <a:pt x="2731331" y="0"/>
                </a:cubicBezTo>
                <a:cubicBezTo>
                  <a:pt x="3012364" y="-1550"/>
                  <a:pt x="3289919" y="-16946"/>
                  <a:pt x="3581876" y="0"/>
                </a:cubicBezTo>
                <a:cubicBezTo>
                  <a:pt x="3873834" y="16946"/>
                  <a:pt x="4096359" y="10218"/>
                  <a:pt x="4246365" y="0"/>
                </a:cubicBezTo>
                <a:cubicBezTo>
                  <a:pt x="4396371" y="-10218"/>
                  <a:pt x="4618269" y="-2665"/>
                  <a:pt x="4817825" y="0"/>
                </a:cubicBezTo>
                <a:cubicBezTo>
                  <a:pt x="5017381" y="2665"/>
                  <a:pt x="5034977" y="6262"/>
                  <a:pt x="5203228" y="0"/>
                </a:cubicBezTo>
                <a:cubicBezTo>
                  <a:pt x="5371479" y="-6262"/>
                  <a:pt x="5568514" y="23255"/>
                  <a:pt x="5867717" y="0"/>
                </a:cubicBezTo>
                <a:cubicBezTo>
                  <a:pt x="6166920" y="-23255"/>
                  <a:pt x="6309490" y="32001"/>
                  <a:pt x="6532205" y="0"/>
                </a:cubicBezTo>
                <a:cubicBezTo>
                  <a:pt x="6754920" y="-32001"/>
                  <a:pt x="6817388" y="-3278"/>
                  <a:pt x="7010637" y="0"/>
                </a:cubicBezTo>
                <a:cubicBezTo>
                  <a:pt x="7203886" y="3278"/>
                  <a:pt x="7269275" y="-16510"/>
                  <a:pt x="7396040" y="0"/>
                </a:cubicBezTo>
                <a:cubicBezTo>
                  <a:pt x="7522805" y="16510"/>
                  <a:pt x="7632776" y="-15831"/>
                  <a:pt x="7781443" y="0"/>
                </a:cubicBezTo>
                <a:cubicBezTo>
                  <a:pt x="7930110" y="15831"/>
                  <a:pt x="8408089" y="8004"/>
                  <a:pt x="8631988" y="0"/>
                </a:cubicBezTo>
                <a:cubicBezTo>
                  <a:pt x="8855888" y="-8004"/>
                  <a:pt x="8966844" y="18702"/>
                  <a:pt x="9203448" y="0"/>
                </a:cubicBezTo>
                <a:cubicBezTo>
                  <a:pt x="9440052" y="-18702"/>
                  <a:pt x="9547643" y="-16082"/>
                  <a:pt x="9681880" y="0"/>
                </a:cubicBezTo>
                <a:cubicBezTo>
                  <a:pt x="9816117" y="16082"/>
                  <a:pt x="10156093" y="-29468"/>
                  <a:pt x="10319789" y="0"/>
                </a:cubicBezTo>
                <a:cubicBezTo>
                  <a:pt x="10946205" y="20350"/>
                  <a:pt x="11268127" y="441252"/>
                  <a:pt x="11336740" y="1016951"/>
                </a:cubicBezTo>
                <a:cubicBezTo>
                  <a:pt x="11302298" y="1233297"/>
                  <a:pt x="11305420" y="1478196"/>
                  <a:pt x="11336740" y="1776274"/>
                </a:cubicBezTo>
                <a:cubicBezTo>
                  <a:pt x="11368060" y="2074352"/>
                  <a:pt x="11347691" y="2211770"/>
                  <a:pt x="11336740" y="2535597"/>
                </a:cubicBezTo>
                <a:cubicBezTo>
                  <a:pt x="11325789" y="2859424"/>
                  <a:pt x="11330190" y="2871499"/>
                  <a:pt x="11336740" y="3132208"/>
                </a:cubicBezTo>
                <a:cubicBezTo>
                  <a:pt x="11343290" y="3392917"/>
                  <a:pt x="11367643" y="3665208"/>
                  <a:pt x="11336740" y="3850853"/>
                </a:cubicBezTo>
                <a:cubicBezTo>
                  <a:pt x="11305837" y="4036498"/>
                  <a:pt x="11363195" y="4144117"/>
                  <a:pt x="11336740" y="4406786"/>
                </a:cubicBezTo>
                <a:cubicBezTo>
                  <a:pt x="11310285" y="4669455"/>
                  <a:pt x="11364960" y="4896847"/>
                  <a:pt x="11336740" y="5084753"/>
                </a:cubicBezTo>
                <a:cubicBezTo>
                  <a:pt x="11435086" y="5606104"/>
                  <a:pt x="10765123" y="6057475"/>
                  <a:pt x="10319789" y="6101704"/>
                </a:cubicBezTo>
                <a:cubicBezTo>
                  <a:pt x="10149375" y="6128003"/>
                  <a:pt x="9876487" y="6116967"/>
                  <a:pt x="9748329" y="6101704"/>
                </a:cubicBezTo>
                <a:cubicBezTo>
                  <a:pt x="9620171" y="6086441"/>
                  <a:pt x="9290164" y="6083298"/>
                  <a:pt x="8990812" y="6101704"/>
                </a:cubicBezTo>
                <a:cubicBezTo>
                  <a:pt x="8691460" y="6120110"/>
                  <a:pt x="8540444" y="6087680"/>
                  <a:pt x="8419352" y="6101704"/>
                </a:cubicBezTo>
                <a:cubicBezTo>
                  <a:pt x="8298260" y="6115728"/>
                  <a:pt x="7835696" y="6138167"/>
                  <a:pt x="7568807" y="6101704"/>
                </a:cubicBezTo>
                <a:cubicBezTo>
                  <a:pt x="7301919" y="6065241"/>
                  <a:pt x="7325565" y="6107672"/>
                  <a:pt x="7183404" y="6101704"/>
                </a:cubicBezTo>
                <a:cubicBezTo>
                  <a:pt x="7041243" y="6095736"/>
                  <a:pt x="6810021" y="6085321"/>
                  <a:pt x="6704972" y="6101704"/>
                </a:cubicBezTo>
                <a:cubicBezTo>
                  <a:pt x="6599923" y="6118087"/>
                  <a:pt x="6295010" y="6130261"/>
                  <a:pt x="6040484" y="6101704"/>
                </a:cubicBezTo>
                <a:cubicBezTo>
                  <a:pt x="5785958" y="6073147"/>
                  <a:pt x="5638545" y="6087312"/>
                  <a:pt x="5469023" y="6101704"/>
                </a:cubicBezTo>
                <a:cubicBezTo>
                  <a:pt x="5299501" y="6116096"/>
                  <a:pt x="5140343" y="6113501"/>
                  <a:pt x="4990592" y="6101704"/>
                </a:cubicBezTo>
                <a:cubicBezTo>
                  <a:pt x="4840841" y="6089907"/>
                  <a:pt x="4441299" y="6079731"/>
                  <a:pt x="4140047" y="6101704"/>
                </a:cubicBezTo>
                <a:cubicBezTo>
                  <a:pt x="3838796" y="6123677"/>
                  <a:pt x="3899643" y="6082553"/>
                  <a:pt x="3754643" y="6101704"/>
                </a:cubicBezTo>
                <a:cubicBezTo>
                  <a:pt x="3609643" y="6120855"/>
                  <a:pt x="3439767" y="6109410"/>
                  <a:pt x="3276212" y="6101704"/>
                </a:cubicBezTo>
                <a:cubicBezTo>
                  <a:pt x="3112657" y="6093998"/>
                  <a:pt x="3045179" y="6089968"/>
                  <a:pt x="2890808" y="6101704"/>
                </a:cubicBezTo>
                <a:cubicBezTo>
                  <a:pt x="2736437" y="6113440"/>
                  <a:pt x="2306517" y="6091202"/>
                  <a:pt x="2133292" y="6101704"/>
                </a:cubicBezTo>
                <a:cubicBezTo>
                  <a:pt x="1960067" y="6112206"/>
                  <a:pt x="1249420" y="6138566"/>
                  <a:pt x="1016951" y="6101704"/>
                </a:cubicBezTo>
                <a:cubicBezTo>
                  <a:pt x="416164" y="6117738"/>
                  <a:pt x="5555" y="5676069"/>
                  <a:pt x="0" y="5084753"/>
                </a:cubicBezTo>
                <a:cubicBezTo>
                  <a:pt x="26513" y="4781053"/>
                  <a:pt x="-24692" y="4677324"/>
                  <a:pt x="0" y="4406786"/>
                </a:cubicBezTo>
                <a:cubicBezTo>
                  <a:pt x="24692" y="4136248"/>
                  <a:pt x="-766" y="3987631"/>
                  <a:pt x="0" y="3769497"/>
                </a:cubicBezTo>
                <a:cubicBezTo>
                  <a:pt x="766" y="3551363"/>
                  <a:pt x="-14400" y="3288498"/>
                  <a:pt x="0" y="3091530"/>
                </a:cubicBezTo>
                <a:cubicBezTo>
                  <a:pt x="14400" y="2894562"/>
                  <a:pt x="-10235" y="2528094"/>
                  <a:pt x="0" y="2372885"/>
                </a:cubicBezTo>
                <a:cubicBezTo>
                  <a:pt x="10235" y="2217677"/>
                  <a:pt x="-1926" y="1951606"/>
                  <a:pt x="0" y="1776274"/>
                </a:cubicBezTo>
                <a:cubicBezTo>
                  <a:pt x="1926" y="1600942"/>
                  <a:pt x="5260" y="1379882"/>
                  <a:pt x="0" y="1016951"/>
                </a:cubicBezTo>
                <a:close/>
              </a:path>
            </a:pathLst>
          </a:custGeom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45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9F5A80E-4805-5510-EF59-3C4D4BC4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16" y="1965744"/>
            <a:ext cx="2581886" cy="2174707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FDED708E-34EA-E5DD-5D90-D1264B1ED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8" y="4262755"/>
            <a:ext cx="2856632" cy="192167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99E5218F-1AB9-FC9F-176F-F86713F2D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19" y="4259673"/>
            <a:ext cx="2560044" cy="1921679"/>
          </a:xfrm>
          <a:prstGeom prst="rect">
            <a:avLst/>
          </a:prstGeom>
        </p:spPr>
      </p:pic>
      <p:pic>
        <p:nvPicPr>
          <p:cNvPr id="18" name="Hình ảnh 17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3967221-D3BC-7ABE-CDB5-4337C0FD04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33" b="85102" l="33571" r="73367">
                        <a14:foregroundMark x1="50204" y1="17245" x2="48776" y2="16633"/>
                        <a14:foregroundMark x1="52245" y1="33163" x2="53776" y2="39898"/>
                        <a14:foregroundMark x1="50816" y1="35408" x2="49796" y2="37551"/>
                        <a14:foregroundMark x1="44694" y1="81122" x2="46224" y2="85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9631" r="21533" b="11028"/>
          <a:stretch/>
        </p:blipFill>
        <p:spPr>
          <a:xfrm>
            <a:off x="5545292" y="3573364"/>
            <a:ext cx="2492991" cy="3976296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1AABFE23-2D33-7698-8C49-6674A5869F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 rot="3189966">
            <a:off x="9531587" y="4182760"/>
            <a:ext cx="3078840" cy="3436287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5813588-803B-12CE-77F0-21362951CB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8101397" y="3621624"/>
            <a:ext cx="3094803" cy="3792714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C09D5D-5BA5-509F-4DCC-E3A010252A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245" b="84490" l="28878" r="77755">
                        <a14:foregroundMark x1="45714" y1="30204" x2="52959" y2="37653"/>
                        <a14:foregroundMark x1="54694" y1="28469" x2="58776" y2="32245"/>
                        <a14:foregroundMark x1="51122" y1="18673" x2="49082" y2="17857"/>
                        <a14:foregroundMark x1="46327" y1="34490" x2="46939" y2="30204"/>
                        <a14:foregroundMark x1="40102" y1="18061" x2="39490" y2="17245"/>
                        <a14:foregroundMark x1="30306" y1="39490" x2="28878" y2="39490"/>
                        <a14:foregroundMark x1="42347" y1="84082" x2="45102" y2="8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10493" r="15843" b="8140"/>
          <a:stretch/>
        </p:blipFill>
        <p:spPr>
          <a:xfrm>
            <a:off x="6627342" y="3707108"/>
            <a:ext cx="2859636" cy="383574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52A828A7-A673-5479-B087-B0EB3B0963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0" y="2004353"/>
            <a:ext cx="2793938" cy="2056977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B5C8EF28-E836-B57D-B8E7-2AF0F1434848}"/>
              </a:ext>
            </a:extLst>
          </p:cNvPr>
          <p:cNvGrpSpPr/>
          <p:nvPr/>
        </p:nvGrpSpPr>
        <p:grpSpPr>
          <a:xfrm>
            <a:off x="2521515" y="94536"/>
            <a:ext cx="7591478" cy="2097655"/>
            <a:chOff x="-7414876" y="-4886784"/>
            <a:chExt cx="8328934" cy="2822226"/>
          </a:xfrm>
        </p:grpSpPr>
        <p:sp>
          <p:nvSpPr>
            <p:cNvPr id="15" name="Dải băng: Cong và Hướng Lên 14">
              <a:extLst>
                <a:ext uri="{FF2B5EF4-FFF2-40B4-BE49-F238E27FC236}">
                  <a16:creationId xmlns:a16="http://schemas.microsoft.com/office/drawing/2014/main" id="{B08155A1-0732-47FB-FAEF-8A86A3952B52}"/>
                </a:ext>
              </a:extLst>
            </p:cNvPr>
            <p:cNvSpPr/>
            <p:nvPr/>
          </p:nvSpPr>
          <p:spPr>
            <a:xfrm>
              <a:off x="-7414876" y="-4886784"/>
              <a:ext cx="8328934" cy="2822226"/>
            </a:xfrm>
            <a:custGeom>
              <a:avLst/>
              <a:gdLst>
                <a:gd name="connsiteX0" fmla="*/ 0 w 8328934"/>
                <a:gd name="connsiteY0" fmla="*/ 2822226 h 2822226"/>
                <a:gd name="connsiteX1" fmla="*/ 2452746 w 8328934"/>
                <a:gd name="connsiteY1" fmla="*/ 2153757 h 2822226"/>
                <a:gd name="connsiteX2" fmla="*/ 1411629 w 8328934"/>
                <a:gd name="connsiteY2" fmla="*/ 1782400 h 2822226"/>
                <a:gd name="connsiteX3" fmla="*/ 6917305 w 8328934"/>
                <a:gd name="connsiteY3" fmla="*/ 1782400 h 2822226"/>
                <a:gd name="connsiteX4" fmla="*/ 5876188 w 8328934"/>
                <a:gd name="connsiteY4" fmla="*/ 2153757 h 2822226"/>
                <a:gd name="connsiteX5" fmla="*/ 8328934 w 8328934"/>
                <a:gd name="connsiteY5" fmla="*/ 2822226 h 2822226"/>
                <a:gd name="connsiteX6" fmla="*/ 7287817 w 8328934"/>
                <a:gd name="connsiteY6" fmla="*/ 1754855 h 2822226"/>
                <a:gd name="connsiteX7" fmla="*/ 8328934 w 8328934"/>
                <a:gd name="connsiteY7" fmla="*/ 1391301 h 2822226"/>
                <a:gd name="connsiteX8" fmla="*/ 6917305 w 8328934"/>
                <a:gd name="connsiteY8" fmla="*/ 938413 h 2822226"/>
                <a:gd name="connsiteX9" fmla="*/ 6917305 w 8328934"/>
                <a:gd name="connsiteY9" fmla="*/ 351475 h 2822226"/>
                <a:gd name="connsiteX10" fmla="*/ 1411629 w 8328934"/>
                <a:gd name="connsiteY10" fmla="*/ 351475 h 2822226"/>
                <a:gd name="connsiteX11" fmla="*/ 1411629 w 8328934"/>
                <a:gd name="connsiteY11" fmla="*/ 938413 h 2822226"/>
                <a:gd name="connsiteX12" fmla="*/ 0 w 8328934"/>
                <a:gd name="connsiteY12" fmla="*/ 1391301 h 2822226"/>
                <a:gd name="connsiteX13" fmla="*/ 1041117 w 8328934"/>
                <a:gd name="connsiteY13" fmla="*/ 1754855 h 2822226"/>
                <a:gd name="connsiteX14" fmla="*/ 0 w 8328934"/>
                <a:gd name="connsiteY14" fmla="*/ 2822226 h 2822226"/>
                <a:gd name="connsiteX0" fmla="*/ 2452746 w 8328934"/>
                <a:gd name="connsiteY0" fmla="*/ 1566819 h 2822226"/>
                <a:gd name="connsiteX1" fmla="*/ 2452746 w 8328934"/>
                <a:gd name="connsiteY1" fmla="*/ 2153757 h 2822226"/>
                <a:gd name="connsiteX2" fmla="*/ 1411629 w 8328934"/>
                <a:gd name="connsiteY2" fmla="*/ 1782400 h 2822226"/>
                <a:gd name="connsiteX3" fmla="*/ 6917305 w 8328934"/>
                <a:gd name="connsiteY3" fmla="*/ 1782400 h 2822226"/>
                <a:gd name="connsiteX4" fmla="*/ 5876188 w 8328934"/>
                <a:gd name="connsiteY4" fmla="*/ 2153757 h 2822226"/>
                <a:gd name="connsiteX5" fmla="*/ 5876188 w 8328934"/>
                <a:gd name="connsiteY5" fmla="*/ 1566819 h 2822226"/>
                <a:gd name="connsiteX6" fmla="*/ 2452746 w 8328934"/>
                <a:gd name="connsiteY6" fmla="*/ 1566819 h 2822226"/>
                <a:gd name="connsiteX0" fmla="*/ 0 w 8328934"/>
                <a:gd name="connsiteY0" fmla="*/ 2822226 h 2822226"/>
                <a:gd name="connsiteX1" fmla="*/ 1041117 w 8328934"/>
                <a:gd name="connsiteY1" fmla="*/ 1754855 h 2822226"/>
                <a:gd name="connsiteX2" fmla="*/ 0 w 8328934"/>
                <a:gd name="connsiteY2" fmla="*/ 1391301 h 2822226"/>
                <a:gd name="connsiteX3" fmla="*/ 1411629 w 8328934"/>
                <a:gd name="connsiteY3" fmla="*/ 938413 h 2822226"/>
                <a:gd name="connsiteX4" fmla="*/ 1411629 w 8328934"/>
                <a:gd name="connsiteY4" fmla="*/ 351475 h 2822226"/>
                <a:gd name="connsiteX5" fmla="*/ 6917305 w 8328934"/>
                <a:gd name="connsiteY5" fmla="*/ 351475 h 2822226"/>
                <a:gd name="connsiteX6" fmla="*/ 6917305 w 8328934"/>
                <a:gd name="connsiteY6" fmla="*/ 938413 h 2822226"/>
                <a:gd name="connsiteX7" fmla="*/ 8328934 w 8328934"/>
                <a:gd name="connsiteY7" fmla="*/ 1391301 h 2822226"/>
                <a:gd name="connsiteX8" fmla="*/ 7287817 w 8328934"/>
                <a:gd name="connsiteY8" fmla="*/ 1754855 h 2822226"/>
                <a:gd name="connsiteX9" fmla="*/ 8328934 w 8328934"/>
                <a:gd name="connsiteY9" fmla="*/ 2822226 h 2822226"/>
                <a:gd name="connsiteX10" fmla="*/ 5876188 w 8328934"/>
                <a:gd name="connsiteY10" fmla="*/ 2153757 h 2822226"/>
                <a:gd name="connsiteX11" fmla="*/ 6917305 w 8328934"/>
                <a:gd name="connsiteY11" fmla="*/ 1782400 h 2822226"/>
                <a:gd name="connsiteX12" fmla="*/ 1411629 w 8328934"/>
                <a:gd name="connsiteY12" fmla="*/ 1782400 h 2822226"/>
                <a:gd name="connsiteX13" fmla="*/ 2452746 w 8328934"/>
                <a:gd name="connsiteY13" fmla="*/ 2153757 h 2822226"/>
                <a:gd name="connsiteX14" fmla="*/ 0 w 8328934"/>
                <a:gd name="connsiteY14" fmla="*/ 2822226 h 2822226"/>
                <a:gd name="connsiteX15" fmla="*/ 1411629 w 8328934"/>
                <a:gd name="connsiteY15" fmla="*/ 1782400 h 2822226"/>
                <a:gd name="connsiteX16" fmla="*/ 1411629 w 8328934"/>
                <a:gd name="connsiteY16" fmla="*/ 938413 h 2822226"/>
                <a:gd name="connsiteX17" fmla="*/ 6917305 w 8328934"/>
                <a:gd name="connsiteY17" fmla="*/ 938413 h 2822226"/>
                <a:gd name="connsiteX18" fmla="*/ 6917305 w 8328934"/>
                <a:gd name="connsiteY18" fmla="*/ 1782400 h 2822226"/>
                <a:gd name="connsiteX19" fmla="*/ 2452746 w 8328934"/>
                <a:gd name="connsiteY19" fmla="*/ 1566819 h 2822226"/>
                <a:gd name="connsiteX20" fmla="*/ 2452746 w 8328934"/>
                <a:gd name="connsiteY20" fmla="*/ 2153757 h 2822226"/>
                <a:gd name="connsiteX21" fmla="*/ 5876188 w 8328934"/>
                <a:gd name="connsiteY21" fmla="*/ 2153757 h 2822226"/>
                <a:gd name="connsiteX22" fmla="*/ 5876188 w 8328934"/>
                <a:gd name="connsiteY22" fmla="*/ 1566819 h 282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28934" h="2822226" stroke="0" extrusionOk="0">
                  <a:moveTo>
                    <a:pt x="0" y="2822226"/>
                  </a:moveTo>
                  <a:cubicBezTo>
                    <a:pt x="862364" y="2510326"/>
                    <a:pt x="1596507" y="2300802"/>
                    <a:pt x="2452746" y="2153757"/>
                  </a:cubicBezTo>
                  <a:cubicBezTo>
                    <a:pt x="2153957" y="2131028"/>
                    <a:pt x="1939565" y="1873143"/>
                    <a:pt x="1411629" y="1782400"/>
                  </a:cubicBezTo>
                  <a:cubicBezTo>
                    <a:pt x="3194130" y="1329117"/>
                    <a:pt x="5366248" y="1458159"/>
                    <a:pt x="6917305" y="1782400"/>
                  </a:cubicBezTo>
                  <a:cubicBezTo>
                    <a:pt x="6533820" y="2001094"/>
                    <a:pt x="6094869" y="1979178"/>
                    <a:pt x="5876188" y="2153757"/>
                  </a:cubicBezTo>
                  <a:cubicBezTo>
                    <a:pt x="6737421" y="2266076"/>
                    <a:pt x="7474363" y="2569073"/>
                    <a:pt x="8328934" y="2822226"/>
                  </a:cubicBezTo>
                  <a:cubicBezTo>
                    <a:pt x="7914333" y="2497365"/>
                    <a:pt x="7825719" y="2133141"/>
                    <a:pt x="7287817" y="1754855"/>
                  </a:cubicBezTo>
                  <a:cubicBezTo>
                    <a:pt x="7770741" y="1657113"/>
                    <a:pt x="8041037" y="1515868"/>
                    <a:pt x="8328934" y="1391301"/>
                  </a:cubicBezTo>
                  <a:cubicBezTo>
                    <a:pt x="7924950" y="1143950"/>
                    <a:pt x="7395429" y="1063225"/>
                    <a:pt x="6917305" y="938413"/>
                  </a:cubicBezTo>
                  <a:cubicBezTo>
                    <a:pt x="6919985" y="761196"/>
                    <a:pt x="6872224" y="551627"/>
                    <a:pt x="6917305" y="351475"/>
                  </a:cubicBezTo>
                  <a:cubicBezTo>
                    <a:pt x="4985043" y="-410435"/>
                    <a:pt x="3164790" y="-57278"/>
                    <a:pt x="1411629" y="351475"/>
                  </a:cubicBezTo>
                  <a:cubicBezTo>
                    <a:pt x="1464168" y="523084"/>
                    <a:pt x="1375738" y="697677"/>
                    <a:pt x="1411629" y="938413"/>
                  </a:cubicBezTo>
                  <a:cubicBezTo>
                    <a:pt x="964701" y="1062729"/>
                    <a:pt x="520207" y="1209551"/>
                    <a:pt x="0" y="1391301"/>
                  </a:cubicBezTo>
                  <a:cubicBezTo>
                    <a:pt x="282340" y="1546360"/>
                    <a:pt x="754275" y="1690764"/>
                    <a:pt x="1041117" y="1754855"/>
                  </a:cubicBezTo>
                  <a:cubicBezTo>
                    <a:pt x="843435" y="1853843"/>
                    <a:pt x="483433" y="2400503"/>
                    <a:pt x="0" y="2822226"/>
                  </a:cubicBezTo>
                  <a:close/>
                </a:path>
                <a:path w="8328934" h="2822226" fill="darkenLess" stroke="0" extrusionOk="0">
                  <a:moveTo>
                    <a:pt x="2452746" y="1566819"/>
                  </a:moveTo>
                  <a:cubicBezTo>
                    <a:pt x="2454458" y="1710331"/>
                    <a:pt x="2466487" y="2081585"/>
                    <a:pt x="2452746" y="2153757"/>
                  </a:cubicBezTo>
                  <a:cubicBezTo>
                    <a:pt x="2074989" y="2105082"/>
                    <a:pt x="1709627" y="1807528"/>
                    <a:pt x="1411629" y="1782400"/>
                  </a:cubicBezTo>
                  <a:cubicBezTo>
                    <a:pt x="3336691" y="1311890"/>
                    <a:pt x="5091127" y="1179578"/>
                    <a:pt x="6917305" y="1782400"/>
                  </a:cubicBezTo>
                  <a:cubicBezTo>
                    <a:pt x="6715438" y="1861160"/>
                    <a:pt x="6211879" y="2113925"/>
                    <a:pt x="5876188" y="2153757"/>
                  </a:cubicBezTo>
                  <a:cubicBezTo>
                    <a:pt x="5861126" y="1908940"/>
                    <a:pt x="5907289" y="1728082"/>
                    <a:pt x="5876188" y="1566819"/>
                  </a:cubicBezTo>
                  <a:cubicBezTo>
                    <a:pt x="4563080" y="1359004"/>
                    <a:pt x="3378608" y="1388108"/>
                    <a:pt x="2452746" y="1566819"/>
                  </a:cubicBezTo>
                  <a:close/>
                </a:path>
                <a:path w="8328934" h="2822226" fill="none" extrusionOk="0">
                  <a:moveTo>
                    <a:pt x="0" y="2822226"/>
                  </a:moveTo>
                  <a:cubicBezTo>
                    <a:pt x="494918" y="2371597"/>
                    <a:pt x="807935" y="1940459"/>
                    <a:pt x="1041117" y="1754855"/>
                  </a:cubicBezTo>
                  <a:cubicBezTo>
                    <a:pt x="528707" y="1644215"/>
                    <a:pt x="472022" y="1569047"/>
                    <a:pt x="0" y="1391301"/>
                  </a:cubicBezTo>
                  <a:cubicBezTo>
                    <a:pt x="415131" y="1196526"/>
                    <a:pt x="992470" y="1125269"/>
                    <a:pt x="1411629" y="938413"/>
                  </a:cubicBezTo>
                  <a:cubicBezTo>
                    <a:pt x="1460994" y="678862"/>
                    <a:pt x="1423490" y="507374"/>
                    <a:pt x="1411629" y="351475"/>
                  </a:cubicBezTo>
                  <a:cubicBezTo>
                    <a:pt x="2914768" y="-235660"/>
                    <a:pt x="4982869" y="46918"/>
                    <a:pt x="6917305" y="351475"/>
                  </a:cubicBezTo>
                  <a:cubicBezTo>
                    <a:pt x="6910488" y="559220"/>
                    <a:pt x="6865450" y="726306"/>
                    <a:pt x="6917305" y="938413"/>
                  </a:cubicBezTo>
                  <a:cubicBezTo>
                    <a:pt x="7386182" y="1052869"/>
                    <a:pt x="7878641" y="1172889"/>
                    <a:pt x="8328934" y="1391301"/>
                  </a:cubicBezTo>
                  <a:cubicBezTo>
                    <a:pt x="8182990" y="1530377"/>
                    <a:pt x="7768044" y="1588017"/>
                    <a:pt x="7287817" y="1754855"/>
                  </a:cubicBezTo>
                  <a:cubicBezTo>
                    <a:pt x="7705657" y="2299173"/>
                    <a:pt x="7848042" y="2419943"/>
                    <a:pt x="8328934" y="2822226"/>
                  </a:cubicBezTo>
                  <a:cubicBezTo>
                    <a:pt x="7519849" y="2478619"/>
                    <a:pt x="6701854" y="2309151"/>
                    <a:pt x="5876188" y="2153757"/>
                  </a:cubicBezTo>
                  <a:cubicBezTo>
                    <a:pt x="6171725" y="2085888"/>
                    <a:pt x="6733632" y="1793905"/>
                    <a:pt x="6917305" y="1782400"/>
                  </a:cubicBezTo>
                  <a:cubicBezTo>
                    <a:pt x="5007348" y="1566794"/>
                    <a:pt x="3114980" y="1306026"/>
                    <a:pt x="1411629" y="1782400"/>
                  </a:cubicBezTo>
                  <a:cubicBezTo>
                    <a:pt x="1653642" y="1844362"/>
                    <a:pt x="2099345" y="2087052"/>
                    <a:pt x="2452746" y="2153757"/>
                  </a:cubicBezTo>
                  <a:cubicBezTo>
                    <a:pt x="1641880" y="2204278"/>
                    <a:pt x="651067" y="2495814"/>
                    <a:pt x="0" y="2822226"/>
                  </a:cubicBezTo>
                  <a:close/>
                  <a:moveTo>
                    <a:pt x="1411629" y="1782400"/>
                  </a:moveTo>
                  <a:cubicBezTo>
                    <a:pt x="1397154" y="1523417"/>
                    <a:pt x="1349072" y="1349749"/>
                    <a:pt x="1411629" y="938413"/>
                  </a:cubicBezTo>
                  <a:moveTo>
                    <a:pt x="6917305" y="938413"/>
                  </a:moveTo>
                  <a:cubicBezTo>
                    <a:pt x="6970229" y="1157813"/>
                    <a:pt x="6869229" y="1617845"/>
                    <a:pt x="6917305" y="1782400"/>
                  </a:cubicBezTo>
                  <a:moveTo>
                    <a:pt x="2452746" y="1566819"/>
                  </a:moveTo>
                  <a:cubicBezTo>
                    <a:pt x="2479326" y="1748140"/>
                    <a:pt x="2469562" y="1942273"/>
                    <a:pt x="2452746" y="2153757"/>
                  </a:cubicBezTo>
                  <a:moveTo>
                    <a:pt x="5876188" y="2153757"/>
                  </a:moveTo>
                  <a:cubicBezTo>
                    <a:pt x="5920690" y="2059683"/>
                    <a:pt x="5826758" y="1774283"/>
                    <a:pt x="5876188" y="1566819"/>
                  </a:cubicBezTo>
                </a:path>
                <a:path w="8328934" h="2822226" fill="none" stroke="0" extrusionOk="0">
                  <a:moveTo>
                    <a:pt x="0" y="2822226"/>
                  </a:moveTo>
                  <a:cubicBezTo>
                    <a:pt x="372469" y="2568650"/>
                    <a:pt x="604500" y="2295709"/>
                    <a:pt x="1041117" y="1754855"/>
                  </a:cubicBezTo>
                  <a:cubicBezTo>
                    <a:pt x="866448" y="1668455"/>
                    <a:pt x="481615" y="1481342"/>
                    <a:pt x="0" y="1391301"/>
                  </a:cubicBezTo>
                  <a:cubicBezTo>
                    <a:pt x="511739" y="1142002"/>
                    <a:pt x="946994" y="1107664"/>
                    <a:pt x="1411629" y="938413"/>
                  </a:cubicBezTo>
                  <a:cubicBezTo>
                    <a:pt x="1453357" y="743298"/>
                    <a:pt x="1372487" y="644883"/>
                    <a:pt x="1411629" y="351475"/>
                  </a:cubicBezTo>
                  <a:cubicBezTo>
                    <a:pt x="3365735" y="11614"/>
                    <a:pt x="4994998" y="112160"/>
                    <a:pt x="6917305" y="351475"/>
                  </a:cubicBezTo>
                  <a:cubicBezTo>
                    <a:pt x="6909621" y="460942"/>
                    <a:pt x="6943107" y="702091"/>
                    <a:pt x="6917305" y="938413"/>
                  </a:cubicBezTo>
                  <a:cubicBezTo>
                    <a:pt x="7361746" y="1034780"/>
                    <a:pt x="7848863" y="1204215"/>
                    <a:pt x="8328934" y="1391301"/>
                  </a:cubicBezTo>
                  <a:cubicBezTo>
                    <a:pt x="8144771" y="1479915"/>
                    <a:pt x="7680088" y="1701647"/>
                    <a:pt x="7287817" y="1754855"/>
                  </a:cubicBezTo>
                  <a:cubicBezTo>
                    <a:pt x="7720123" y="2123199"/>
                    <a:pt x="8121983" y="2653506"/>
                    <a:pt x="8328934" y="2822226"/>
                  </a:cubicBezTo>
                  <a:cubicBezTo>
                    <a:pt x="7617452" y="2403591"/>
                    <a:pt x="6683401" y="2316377"/>
                    <a:pt x="5876188" y="2153757"/>
                  </a:cubicBezTo>
                  <a:cubicBezTo>
                    <a:pt x="6231685" y="1993336"/>
                    <a:pt x="6551297" y="1849773"/>
                    <a:pt x="6917305" y="1782400"/>
                  </a:cubicBezTo>
                  <a:cubicBezTo>
                    <a:pt x="5069311" y="1505222"/>
                    <a:pt x="3093198" y="1073568"/>
                    <a:pt x="1411629" y="1782400"/>
                  </a:cubicBezTo>
                  <a:cubicBezTo>
                    <a:pt x="1744636" y="1879194"/>
                    <a:pt x="2122510" y="2060936"/>
                    <a:pt x="2452746" y="2153757"/>
                  </a:cubicBezTo>
                  <a:cubicBezTo>
                    <a:pt x="1611056" y="2379184"/>
                    <a:pt x="863636" y="2464921"/>
                    <a:pt x="0" y="2822226"/>
                  </a:cubicBezTo>
                  <a:close/>
                  <a:moveTo>
                    <a:pt x="1411629" y="1782400"/>
                  </a:moveTo>
                  <a:cubicBezTo>
                    <a:pt x="1481004" y="1501840"/>
                    <a:pt x="1397748" y="1186125"/>
                    <a:pt x="1411629" y="938413"/>
                  </a:cubicBezTo>
                  <a:moveTo>
                    <a:pt x="6917305" y="938413"/>
                  </a:moveTo>
                  <a:cubicBezTo>
                    <a:pt x="6870896" y="1337412"/>
                    <a:pt x="6924796" y="1483865"/>
                    <a:pt x="6917305" y="1782400"/>
                  </a:cubicBezTo>
                  <a:moveTo>
                    <a:pt x="2452746" y="1566819"/>
                  </a:moveTo>
                  <a:cubicBezTo>
                    <a:pt x="2447350" y="1720296"/>
                    <a:pt x="2428276" y="2004600"/>
                    <a:pt x="2452746" y="2153757"/>
                  </a:cubicBezTo>
                  <a:moveTo>
                    <a:pt x="5876188" y="2153757"/>
                  </a:moveTo>
                  <a:cubicBezTo>
                    <a:pt x="5849766" y="1918040"/>
                    <a:pt x="5906681" y="1632784"/>
                    <a:pt x="5876188" y="1566819"/>
                  </a:cubicBezTo>
                </a:path>
              </a:pathLst>
            </a:custGeom>
            <a:solidFill>
              <a:schemeClr val="bg2"/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49298"/>
                        <a:gd name="adj2" fmla="val 66103"/>
                        <a:gd name="adj3" fmla="val 2850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C0D08C07-C90E-49D7-DE5F-5DAC90C2884E}"/>
                </a:ext>
              </a:extLst>
            </p:cNvPr>
            <p:cNvSpPr txBox="1"/>
            <p:nvPr/>
          </p:nvSpPr>
          <p:spPr>
            <a:xfrm>
              <a:off x="-6561324" y="-4631090"/>
              <a:ext cx="6621829" cy="1035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n w="0"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Thảo</a:t>
              </a:r>
              <a:r>
                <a:rPr lang="en-US" sz="4400" b="1" dirty="0">
                  <a:ln w="0"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b="1" dirty="0" err="1">
                  <a:ln w="0"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luận</a:t>
              </a:r>
              <a:r>
                <a:rPr lang="en-US" sz="4400" b="1" dirty="0">
                  <a:ln w="0"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b="1" dirty="0" err="1">
                  <a:ln w="0"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4400" b="1" dirty="0">
                  <a:ln w="0"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b="1" dirty="0" err="1">
                  <a:ln w="0"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bốn</a:t>
              </a:r>
              <a:endParaRPr lang="en-US" sz="4400" b="1" dirty="0">
                <a:ln w="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34" name="TextBox 47">
            <a:extLst>
              <a:ext uri="{FF2B5EF4-FFF2-40B4-BE49-F238E27FC236}">
                <a16:creationId xmlns:a16="http://schemas.microsoft.com/office/drawing/2014/main" id="{B05D03CA-309B-F367-5417-0CDE917B50A5}"/>
              </a:ext>
            </a:extLst>
          </p:cNvPr>
          <p:cNvSpPr txBox="1"/>
          <p:nvPr/>
        </p:nvSpPr>
        <p:spPr>
          <a:xfrm>
            <a:off x="5966163" y="2260534"/>
            <a:ext cx="5681930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Xác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định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nội</a:t>
            </a:r>
            <a:r>
              <a:rPr lang="en-US" sz="2800" b="1" dirty="0">
                <a:solidFill>
                  <a:srgbClr val="002060"/>
                </a:solidFill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</a:rPr>
              <a:t>các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bức</a:t>
            </a:r>
            <a:r>
              <a:rPr lang="en-US" sz="2800" b="1" dirty="0">
                <a:solidFill>
                  <a:srgbClr val="002060"/>
                </a:solidFill>
              </a:rPr>
              <a:t> tranh và trả </a:t>
            </a:r>
            <a:r>
              <a:rPr lang="en-US" sz="2800" b="1" dirty="0" err="1">
                <a:solidFill>
                  <a:srgbClr val="002060"/>
                </a:solidFill>
              </a:rPr>
              <a:t>lời</a:t>
            </a:r>
            <a:r>
              <a:rPr lang="en-US" sz="2800" b="1" dirty="0">
                <a:solidFill>
                  <a:srgbClr val="002060"/>
                </a:solidFill>
              </a:rPr>
              <a:t> câu </a:t>
            </a:r>
            <a:r>
              <a:rPr lang="en-US" sz="2800" b="1" dirty="0" err="1">
                <a:solidFill>
                  <a:srgbClr val="002060"/>
                </a:solidFill>
              </a:rPr>
              <a:t>hỏi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Bạn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nào</a:t>
            </a:r>
            <a:r>
              <a:rPr lang="en-US" sz="2800" b="1" dirty="0">
                <a:solidFill>
                  <a:srgbClr val="002060"/>
                </a:solidFill>
              </a:rPr>
              <a:t> đã quan tâm </a:t>
            </a:r>
            <a:r>
              <a:rPr lang="en-US" sz="2800" b="1" dirty="0" err="1">
                <a:solidFill>
                  <a:srgbClr val="002060"/>
                </a:solidFill>
              </a:rPr>
              <a:t>đến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hàng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xóm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láng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giềng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94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1253</Words>
  <Application>Microsoft Office PowerPoint</Application>
  <PresentationFormat>Widescreen</PresentationFormat>
  <Paragraphs>137</Paragraphs>
  <Slides>38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#9Slide05 SVNClementine</vt:lpstr>
      <vt:lpstr>Arial</vt:lpstr>
      <vt:lpstr>Calibri</vt:lpstr>
      <vt:lpstr>Calibri Light</vt:lpstr>
      <vt:lpstr>LNTH-Dinomiko</vt:lpstr>
      <vt:lpstr>LNTH-Hoa Nho LNTH</vt:lpstr>
      <vt:lpstr>Raleway</vt:lpstr>
      <vt:lpstr>Times New Roman</vt:lpstr>
      <vt:lpstr>UTM Cookies</vt:lpstr>
      <vt:lpstr>UTM Edwardian</vt:lpstr>
      <vt:lpstr>UVN Da Lat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BUI NGOC HONG HANH</dc:creator>
  <cp:lastModifiedBy>kim yen</cp:lastModifiedBy>
  <cp:revision>32</cp:revision>
  <dcterms:created xsi:type="dcterms:W3CDTF">2022-08-15T12:55:56Z</dcterms:created>
  <dcterms:modified xsi:type="dcterms:W3CDTF">2023-12-01T16:29:24Z</dcterms:modified>
</cp:coreProperties>
</file>